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47D0A-CF70-47AD-900A-2EC25A20DC7A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8687E-EE98-4FEC-BD66-9136FECC33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자유해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F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60648"/>
            <a:ext cx="2592288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Am Free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6480720" cy="5415091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Through You the blind will see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Through You the mute will sing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Through You the dead will rise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Through You all hearts will praise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Through You the darkness flees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Through You my heart screams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You are free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</a:rPr>
              <a:t>I am free to </a:t>
            </a:r>
            <a:r>
              <a:rPr lang="en-US" sz="2400" b="1" dirty="0" smtClean="0">
                <a:solidFill>
                  <a:srgbClr val="FF0000"/>
                </a:solidFill>
              </a:rPr>
              <a:t>run (</a:t>
            </a:r>
            <a:r>
              <a:rPr lang="en-US" sz="2400" b="1" dirty="0">
                <a:solidFill>
                  <a:srgbClr val="FF0000"/>
                </a:solidFill>
              </a:rPr>
              <a:t>I am free to run)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 am free to </a:t>
            </a:r>
            <a:r>
              <a:rPr lang="en-US" sz="2400" b="1" dirty="0" smtClean="0">
                <a:solidFill>
                  <a:srgbClr val="FF0000"/>
                </a:solidFill>
              </a:rPr>
              <a:t>dance(I </a:t>
            </a:r>
            <a:r>
              <a:rPr lang="en-US" sz="2400" b="1" dirty="0">
                <a:solidFill>
                  <a:srgbClr val="FF0000"/>
                </a:solidFill>
              </a:rPr>
              <a:t>am free to dance)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 am free to live for </a:t>
            </a:r>
            <a:r>
              <a:rPr lang="en-US" sz="2400" b="1" dirty="0" smtClean="0">
                <a:solidFill>
                  <a:srgbClr val="FF0000"/>
                </a:solidFill>
              </a:rPr>
              <a:t>You (</a:t>
            </a:r>
            <a:r>
              <a:rPr lang="en-US" sz="2400" b="1" dirty="0">
                <a:solidFill>
                  <a:srgbClr val="FF0000"/>
                </a:solidFill>
              </a:rPr>
              <a:t>I am free to live for You)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 am free (I am free</a:t>
            </a:r>
            <a:r>
              <a:rPr lang="en-US" sz="2400" b="1" dirty="0" smtClean="0">
                <a:solidFill>
                  <a:srgbClr val="FF0000"/>
                </a:solidFill>
              </a:rPr>
              <a:t>)(</a:t>
            </a:r>
            <a:r>
              <a:rPr lang="en-US" sz="2400" b="1" dirty="0">
                <a:solidFill>
                  <a:srgbClr val="FF0000"/>
                </a:solidFill>
              </a:rPr>
              <a:t>repeat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Am Free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Free</dc:title>
  <dc:creator>mary</dc:creator>
  <cp:lastModifiedBy>mary</cp:lastModifiedBy>
  <cp:revision>8</cp:revision>
  <dcterms:created xsi:type="dcterms:W3CDTF">2017-01-23T16:18:10Z</dcterms:created>
  <dcterms:modified xsi:type="dcterms:W3CDTF">2017-01-23T18:55:11Z</dcterms:modified>
</cp:coreProperties>
</file>