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9DD-8F52-4AE7-879C-C12D54542697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63C-68C1-4414-94BB-9480909DE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9DD-8F52-4AE7-879C-C12D54542697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63C-68C1-4414-94BB-9480909DE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9DD-8F52-4AE7-879C-C12D54542697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63C-68C1-4414-94BB-9480909DE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9DD-8F52-4AE7-879C-C12D54542697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63C-68C1-4414-94BB-9480909DE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9DD-8F52-4AE7-879C-C12D54542697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63C-68C1-4414-94BB-9480909DE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9DD-8F52-4AE7-879C-C12D54542697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63C-68C1-4414-94BB-9480909DE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9DD-8F52-4AE7-879C-C12D54542697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63C-68C1-4414-94BB-9480909DE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9DD-8F52-4AE7-879C-C12D54542697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63C-68C1-4414-94BB-9480909DE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9DD-8F52-4AE7-879C-C12D54542697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63C-68C1-4414-94BB-9480909DE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9DD-8F52-4AE7-879C-C12D54542697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63C-68C1-4414-94BB-9480909DE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09DD-8F52-4AE7-879C-C12D54542697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963C-68C1-4414-94BB-9480909DE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F09DD-8F52-4AE7-879C-C12D54542697}" type="datetimeFigureOut">
              <a:rPr lang="en-US" smtClean="0"/>
              <a:pPr/>
              <a:t>1/2/2017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A963C-68C1-4414-94BB-9480909DEC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e binds the broken hearte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08881" y="1828800"/>
            <a:ext cx="3935119" cy="3390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binds the broken heart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"/>
            <a:ext cx="6553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 binds the broken hearted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32150"/>
            <a:ext cx="8534400" cy="6248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 bind the broken hearted You heal the wounded soul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Father of all heaven We give You full control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Come have Your way in us, O Lord Come set our spirits free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 Father send revival And start the work in me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Lord, I hunger, thirst for Your righteousness Father come and fill me once again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Lord, I hunger, thirst for Your righteousness Fill me with Your oil and Your wine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Fill me with Your Spirit I want to see Your face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live in Your presence Know Your glory and Your grace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It's not my will but Yours I choose To follow to the end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So mold me, yes, and make me Let a new day begin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Lord, I hunger, thirst for Your righteousness  Spirit come and fill me once again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Lord, I hunger, thirst for Your righteousness Fill me with Your oil and Your wine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Lord, I hunger, thirst for Your righteousness Jesus come and fill me once again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Lord, I hunger, thirst for Your righteousness Fill me with Your oil and Your wine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binds the broken hearted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binds the broken hearted</dc:title>
  <dc:creator>user</dc:creator>
  <cp:lastModifiedBy>user</cp:lastModifiedBy>
  <cp:revision>5</cp:revision>
  <dcterms:created xsi:type="dcterms:W3CDTF">2017-01-02T03:42:23Z</dcterms:created>
  <dcterms:modified xsi:type="dcterms:W3CDTF">2017-01-02T13:47:09Z</dcterms:modified>
</cp:coreProperties>
</file>