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C3BEE-A528-48E4-92B0-85D0025D56E3}" type="datetimeFigureOut">
              <a:rPr lang="en-US" smtClean="0"/>
              <a:pPr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1D06D-B3C9-432F-B0AD-1A872E3157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Leadeth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88640"/>
            <a:ext cx="338437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</a:t>
            </a:r>
            <a:r>
              <a:rPr lang="en-US" b="1" dirty="0" err="1" smtClean="0"/>
              <a:t>Leadeth</a:t>
            </a:r>
            <a:r>
              <a:rPr lang="en-US" b="1" dirty="0" smtClean="0"/>
              <a:t> 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9105" y="908720"/>
            <a:ext cx="8064895" cy="525658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 </a:t>
            </a:r>
            <a:r>
              <a:rPr lang="en-US" sz="1800" b="1" dirty="0" err="1" smtClean="0">
                <a:solidFill>
                  <a:schemeClr val="tx1"/>
                </a:solidFill>
              </a:rPr>
              <a:t>leadeth</a:t>
            </a:r>
            <a:r>
              <a:rPr lang="en-US" sz="1800" b="1" dirty="0" smtClean="0">
                <a:solidFill>
                  <a:schemeClr val="tx1"/>
                </a:solidFill>
              </a:rPr>
              <a:t> me: O blessed thought!  O words with heavenly comfort fraught!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Whate'er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I do, </a:t>
            </a:r>
            <a:r>
              <a:rPr lang="en-US" sz="1800" b="1" dirty="0" err="1" smtClean="0">
                <a:solidFill>
                  <a:schemeClr val="tx1"/>
                </a:solidFill>
              </a:rPr>
              <a:t>where'er</a:t>
            </a:r>
            <a:r>
              <a:rPr lang="en-US" sz="1800" b="1" dirty="0" smtClean="0">
                <a:solidFill>
                  <a:schemeClr val="tx1"/>
                </a:solidFill>
              </a:rPr>
              <a:t> I be,  still 'tis God's hand that </a:t>
            </a:r>
            <a:r>
              <a:rPr lang="en-US" sz="1800" b="1" dirty="0" err="1" smtClean="0">
                <a:solidFill>
                  <a:schemeClr val="tx1"/>
                </a:solidFill>
              </a:rPr>
              <a:t>leadeth</a:t>
            </a:r>
            <a:r>
              <a:rPr lang="en-US" sz="1800" b="1" dirty="0" smtClean="0">
                <a:solidFill>
                  <a:schemeClr val="tx1"/>
                </a:solidFill>
              </a:rPr>
              <a:t> me.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</a:t>
            </a:r>
            <a:r>
              <a:rPr lang="en-US" sz="1800" b="1" dirty="0" err="1" smtClean="0">
                <a:solidFill>
                  <a:srgbClr val="FF0000"/>
                </a:solidFill>
              </a:rPr>
              <a:t>leadeth</a:t>
            </a:r>
            <a:r>
              <a:rPr lang="en-US" sz="1800" b="1" dirty="0" smtClean="0">
                <a:solidFill>
                  <a:srgbClr val="FF0000"/>
                </a:solidFill>
              </a:rPr>
              <a:t> me, he </a:t>
            </a:r>
            <a:r>
              <a:rPr lang="en-US" sz="1800" b="1" dirty="0" err="1" smtClean="0">
                <a:solidFill>
                  <a:srgbClr val="FF0000"/>
                </a:solidFill>
              </a:rPr>
              <a:t>leadeth</a:t>
            </a:r>
            <a:r>
              <a:rPr lang="en-US" sz="1800" b="1" dirty="0" smtClean="0">
                <a:solidFill>
                  <a:srgbClr val="FF0000"/>
                </a:solidFill>
              </a:rPr>
              <a:t> me,  by his own hand he </a:t>
            </a:r>
            <a:r>
              <a:rPr lang="en-US" sz="1800" b="1" dirty="0" err="1" smtClean="0">
                <a:solidFill>
                  <a:srgbClr val="FF0000"/>
                </a:solidFill>
              </a:rPr>
              <a:t>leadeth</a:t>
            </a:r>
            <a:r>
              <a:rPr lang="en-US" sz="1800" b="1" dirty="0" smtClean="0">
                <a:solidFill>
                  <a:srgbClr val="FF0000"/>
                </a:solidFill>
              </a:rPr>
              <a:t> me;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his </a:t>
            </a:r>
            <a:r>
              <a:rPr lang="en-US" sz="1800" b="1" dirty="0" smtClean="0">
                <a:solidFill>
                  <a:srgbClr val="FF0000"/>
                </a:solidFill>
              </a:rPr>
              <a:t>faithful follower I would be,  for by his hand he </a:t>
            </a:r>
            <a:r>
              <a:rPr lang="en-US" sz="1800" b="1" dirty="0" err="1" smtClean="0">
                <a:solidFill>
                  <a:srgbClr val="FF0000"/>
                </a:solidFill>
              </a:rPr>
              <a:t>leadeth</a:t>
            </a:r>
            <a:r>
              <a:rPr lang="en-US" sz="1800" b="1" dirty="0" smtClean="0">
                <a:solidFill>
                  <a:srgbClr val="FF0000"/>
                </a:solidFill>
              </a:rPr>
              <a:t> me.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Sometimes </a:t>
            </a:r>
            <a:r>
              <a:rPr lang="en-US" sz="1800" b="1" dirty="0" smtClean="0">
                <a:solidFill>
                  <a:schemeClr val="tx1"/>
                </a:solidFill>
              </a:rPr>
              <a:t>mid scenes of deepest gloom, sometimes where Eden's bowers bloom,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by </a:t>
            </a:r>
            <a:r>
              <a:rPr lang="en-US" sz="1800" b="1" dirty="0" smtClean="0">
                <a:solidFill>
                  <a:schemeClr val="tx1"/>
                </a:solidFill>
              </a:rPr>
              <a:t>waters still, o'er troubled sea,  still 'tis his hand that </a:t>
            </a:r>
            <a:r>
              <a:rPr lang="en-US" sz="1800" b="1" dirty="0" err="1" smtClean="0">
                <a:solidFill>
                  <a:schemeClr val="tx1"/>
                </a:solidFill>
              </a:rPr>
              <a:t>leadeth</a:t>
            </a:r>
            <a:r>
              <a:rPr lang="en-US" sz="1800" b="1" dirty="0" smtClean="0">
                <a:solidFill>
                  <a:schemeClr val="tx1"/>
                </a:solidFill>
              </a:rPr>
              <a:t> me.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Lord</a:t>
            </a:r>
            <a:r>
              <a:rPr lang="en-US" sz="1800" b="1" dirty="0" smtClean="0">
                <a:solidFill>
                  <a:schemeClr val="tx1"/>
                </a:solidFill>
              </a:rPr>
              <a:t>, I would place my hand in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,  nor ever murmur nor repine;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content</a:t>
            </a:r>
            <a:r>
              <a:rPr lang="en-US" sz="1800" b="1" dirty="0" smtClean="0">
                <a:solidFill>
                  <a:schemeClr val="tx1"/>
                </a:solidFill>
              </a:rPr>
              <a:t>, whatever lot I see,  since 'tis my God that </a:t>
            </a:r>
            <a:r>
              <a:rPr lang="en-US" sz="1800" b="1" dirty="0" err="1" smtClean="0">
                <a:solidFill>
                  <a:schemeClr val="tx1"/>
                </a:solidFill>
              </a:rPr>
              <a:t>leadeth</a:t>
            </a:r>
            <a:r>
              <a:rPr lang="en-US" sz="1800" b="1" dirty="0" smtClean="0">
                <a:solidFill>
                  <a:schemeClr val="tx1"/>
                </a:solidFill>
              </a:rPr>
              <a:t> me.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when my task on earth is done,  when by thy grace the victory's won,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e'en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death's cold wave I will not flee,  since God through Jordan </a:t>
            </a:r>
            <a:r>
              <a:rPr lang="en-US" sz="1800" b="1" dirty="0" err="1" smtClean="0">
                <a:solidFill>
                  <a:schemeClr val="tx1"/>
                </a:solidFill>
              </a:rPr>
              <a:t>leadeth</a:t>
            </a:r>
            <a:r>
              <a:rPr lang="en-US" sz="1800" b="1" dirty="0" smtClean="0">
                <a:solidFill>
                  <a:schemeClr val="tx1"/>
                </a:solidFill>
              </a:rPr>
              <a:t> me.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Leadeth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Leadeth Me</dc:title>
  <dc:creator>mary</dc:creator>
  <cp:lastModifiedBy>mary</cp:lastModifiedBy>
  <cp:revision>13</cp:revision>
  <dcterms:created xsi:type="dcterms:W3CDTF">2017-01-18T17:37:52Z</dcterms:created>
  <dcterms:modified xsi:type="dcterms:W3CDTF">2018-05-29T00:53:43Z</dcterms:modified>
</cp:coreProperties>
</file>