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4D78-B29B-4CBD-BBCF-36D4C9AB49C8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44DC-777B-4791-BA3F-7AF607BE4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4D78-B29B-4CBD-BBCF-36D4C9AB49C8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44DC-777B-4791-BA3F-7AF607BE4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4D78-B29B-4CBD-BBCF-36D4C9AB49C8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44DC-777B-4791-BA3F-7AF607BE4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4D78-B29B-4CBD-BBCF-36D4C9AB49C8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44DC-777B-4791-BA3F-7AF607BE4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4D78-B29B-4CBD-BBCF-36D4C9AB49C8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44DC-777B-4791-BA3F-7AF607BE4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4D78-B29B-4CBD-BBCF-36D4C9AB49C8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44DC-777B-4791-BA3F-7AF607BE4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4D78-B29B-4CBD-BBCF-36D4C9AB49C8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44DC-777B-4791-BA3F-7AF607BE4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4D78-B29B-4CBD-BBCF-36D4C9AB49C8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44DC-777B-4791-BA3F-7AF607BE4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4D78-B29B-4CBD-BBCF-36D4C9AB49C8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44DC-777B-4791-BA3F-7AF607BE4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4D78-B29B-4CBD-BBCF-36D4C9AB49C8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44DC-777B-4791-BA3F-7AF607BE4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4D78-B29B-4CBD-BBCF-36D4C9AB49C8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44DC-777B-4791-BA3F-7AF607BE4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54D78-B29B-4CBD-BBCF-36D4C9AB49C8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D44DC-777B-4791-BA3F-7AF607BE4B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모든민족에게1.jpg"/>
          <p:cNvPicPr>
            <a:picLocks noChangeAspect="1"/>
          </p:cNvPicPr>
          <p:nvPr userDrawn="1"/>
        </p:nvPicPr>
        <p:blipFill>
          <a:blip r:embed="rId14">
            <a:lum bright="47000"/>
          </a:blip>
          <a:stretch>
            <a:fillRect/>
          </a:stretch>
        </p:blipFill>
        <p:spPr>
          <a:xfrm>
            <a:off x="304800" y="381000"/>
            <a:ext cx="8428027" cy="60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eat Awakening(Lord pour out Your Spiri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"/>
            <a:ext cx="7010400" cy="304799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Great Awakening(Lord pour out Your Spirit)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04800"/>
            <a:ext cx="4648200" cy="6553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Lord, pour out Your Spirit                                           On all the peoples of the earth                                 Let Your sons and </a:t>
            </a:r>
            <a:r>
              <a:rPr lang="en-US" sz="1800" b="1" dirty="0" smtClean="0">
                <a:solidFill>
                  <a:schemeClr val="tx1"/>
                </a:solidFill>
              </a:rPr>
              <a:t>daughters                                 Speak </a:t>
            </a:r>
            <a:r>
              <a:rPr lang="en-US" sz="1800" b="1" dirty="0" smtClean="0">
                <a:solidFill>
                  <a:schemeClr val="tx1"/>
                </a:solidFill>
              </a:rPr>
              <a:t>Your words of prophesy                         Send us dreams and visions                                 Reveal the secret of Your heart    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Lord our faith is rising                                                 Let all heaven sound the coming of Your day </a:t>
            </a: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There's </a:t>
            </a:r>
            <a:r>
              <a:rPr lang="en-US" sz="1800" b="1" dirty="0" err="1" smtClean="0">
                <a:solidFill>
                  <a:srgbClr val="FF0000"/>
                </a:solidFill>
              </a:rPr>
              <a:t>gonna</a:t>
            </a:r>
            <a:r>
              <a:rPr lang="en-US" sz="1800" b="1" dirty="0" smtClean="0">
                <a:solidFill>
                  <a:srgbClr val="FF0000"/>
                </a:solidFill>
              </a:rPr>
              <a:t> be a great awakening               There's </a:t>
            </a:r>
            <a:r>
              <a:rPr lang="en-US" sz="1800" b="1" dirty="0" err="1" smtClean="0">
                <a:solidFill>
                  <a:srgbClr val="FF0000"/>
                </a:solidFill>
              </a:rPr>
              <a:t>gonna</a:t>
            </a:r>
            <a:r>
              <a:rPr lang="en-US" sz="1800" b="1" dirty="0" smtClean="0">
                <a:solidFill>
                  <a:srgbClr val="FF0000"/>
                </a:solidFill>
              </a:rPr>
              <a:t> be a great revival in our land There's </a:t>
            </a:r>
            <a:r>
              <a:rPr lang="en-US" sz="1800" b="1" dirty="0" err="1" smtClean="0">
                <a:solidFill>
                  <a:srgbClr val="FF0000"/>
                </a:solidFill>
              </a:rPr>
              <a:t>gonna</a:t>
            </a:r>
            <a:r>
              <a:rPr lang="en-US" sz="1800" b="1" dirty="0" smtClean="0">
                <a:solidFill>
                  <a:srgbClr val="FF0000"/>
                </a:solidFill>
              </a:rPr>
              <a:t> be a great awakening                       And everyone who calls on Jesus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They </a:t>
            </a:r>
            <a:r>
              <a:rPr lang="en-US" sz="1800" b="1" dirty="0" smtClean="0">
                <a:solidFill>
                  <a:srgbClr val="FF0000"/>
                </a:solidFill>
              </a:rPr>
              <a:t>will </a:t>
            </a:r>
            <a:r>
              <a:rPr lang="en-US" sz="1800" b="1" dirty="0" smtClean="0">
                <a:solidFill>
                  <a:srgbClr val="FF0000"/>
                </a:solidFill>
              </a:rPr>
              <a:t>be saved  </a:t>
            </a:r>
            <a:r>
              <a:rPr lang="en-US" sz="800" b="1" dirty="0" smtClean="0">
                <a:solidFill>
                  <a:srgbClr val="FF0000"/>
                </a:solidFill>
              </a:rPr>
              <a:t>  </a:t>
            </a:r>
            <a:r>
              <a:rPr lang="en-US" sz="1900" b="1" dirty="0" smtClean="0">
                <a:solidFill>
                  <a:srgbClr val="FF0000"/>
                </a:solidFill>
              </a:rPr>
              <a:t>                                     </a:t>
            </a: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Lord, pour out Your Spirit                  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   </a:t>
            </a:r>
            <a:r>
              <a:rPr lang="en-US" sz="1800" b="1" dirty="0" smtClean="0">
                <a:solidFill>
                  <a:schemeClr val="tx1"/>
                </a:solidFill>
              </a:rPr>
              <a:t>On all the nations of the world        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Let them see Your glory                                              Let them fall in reverent awe                                   Show Your mighty power             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           </a:t>
            </a:r>
            <a:r>
              <a:rPr lang="en-US" sz="1800" b="1" dirty="0" smtClean="0">
                <a:solidFill>
                  <a:schemeClr val="tx1"/>
                </a:solidFill>
              </a:rPr>
              <a:t>Shake the heavens and the earth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              </a:t>
            </a:r>
            <a:r>
              <a:rPr lang="en-US" sz="1800" b="1" dirty="0" smtClean="0">
                <a:solidFill>
                  <a:schemeClr val="tx1"/>
                </a:solidFill>
              </a:rPr>
              <a:t>Lord, the world is waiting   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Let creation see the coming of Your day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135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Great Awakening(Lord pour out Your Spirit)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Awakening(Lord pour out Your Spirit) </dc:title>
  <dc:creator>user</dc:creator>
  <cp:lastModifiedBy>user</cp:lastModifiedBy>
  <cp:revision>7</cp:revision>
  <dcterms:created xsi:type="dcterms:W3CDTF">2017-01-03T02:15:40Z</dcterms:created>
  <dcterms:modified xsi:type="dcterms:W3CDTF">2017-01-03T03:42:40Z</dcterms:modified>
</cp:coreProperties>
</file>