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11CB-06E8-4FF7-A894-2D8D92E77119}" type="datetimeFigureOut">
              <a:rPr lang="en-US" smtClean="0"/>
              <a:t>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E4148-61EF-49D4-A7F3-F928A6CA1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11CB-06E8-4FF7-A894-2D8D92E77119}" type="datetimeFigureOut">
              <a:rPr lang="en-US" smtClean="0"/>
              <a:t>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E4148-61EF-49D4-A7F3-F928A6CA1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11CB-06E8-4FF7-A894-2D8D92E77119}" type="datetimeFigureOut">
              <a:rPr lang="en-US" smtClean="0"/>
              <a:t>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E4148-61EF-49D4-A7F3-F928A6CA1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11CB-06E8-4FF7-A894-2D8D92E77119}" type="datetimeFigureOut">
              <a:rPr lang="en-US" smtClean="0"/>
              <a:t>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E4148-61EF-49D4-A7F3-F928A6CA1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11CB-06E8-4FF7-A894-2D8D92E77119}" type="datetimeFigureOut">
              <a:rPr lang="en-US" smtClean="0"/>
              <a:t>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E4148-61EF-49D4-A7F3-F928A6CA1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11CB-06E8-4FF7-A894-2D8D92E77119}" type="datetimeFigureOut">
              <a:rPr lang="en-US" smtClean="0"/>
              <a:t>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E4148-61EF-49D4-A7F3-F928A6CA1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11CB-06E8-4FF7-A894-2D8D92E77119}" type="datetimeFigureOut">
              <a:rPr lang="en-US" smtClean="0"/>
              <a:t>1/15/2017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E4148-61EF-49D4-A7F3-F928A6CA1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11CB-06E8-4FF7-A894-2D8D92E77119}" type="datetimeFigureOut">
              <a:rPr lang="en-US" smtClean="0"/>
              <a:t>1/15/2017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E4148-61EF-49D4-A7F3-F928A6CA1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11CB-06E8-4FF7-A894-2D8D92E77119}" type="datetimeFigureOut">
              <a:rPr lang="en-US" smtClean="0"/>
              <a:t>1/15/2017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E4148-61EF-49D4-A7F3-F928A6CA1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11CB-06E8-4FF7-A894-2D8D92E77119}" type="datetimeFigureOut">
              <a:rPr lang="en-US" smtClean="0"/>
              <a:t>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E4148-61EF-49D4-A7F3-F928A6CA1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11CB-06E8-4FF7-A894-2D8D92E77119}" type="datetimeFigureOut">
              <a:rPr lang="en-US" smtClean="0"/>
              <a:t>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E4148-61EF-49D4-A7F3-F928A6CA1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B11CB-06E8-4FF7-A894-2D8D92E77119}" type="datetimeFigureOut">
              <a:rPr lang="en-US" smtClean="0"/>
              <a:t>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E4148-61EF-49D4-A7F3-F928A6CA1E4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Go Forth In His Name.jpg"/>
          <p:cNvPicPr>
            <a:picLocks noChangeAspect="1"/>
          </p:cNvPicPr>
          <p:nvPr userDrawn="1"/>
        </p:nvPicPr>
        <p:blipFill>
          <a:blip r:embed="rId14">
            <a:lum bright="8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 Forth In His N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0"/>
            <a:ext cx="4724400" cy="5365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Go Forth In His Name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40960"/>
            <a:ext cx="6934200" cy="64770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We are His children The fruit of His suffering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Saved and redeemed  By His blood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Called to be holy  A light to the nations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Clothed with His power  Filled with His love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Go forth in His  Proclaiming "Jesus reigns"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Now is the time  For the church to arise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And proclaim Him  "Jesus Savior, Redeemer and Lord“(x2)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Countless the souls  That are stumbling in darkness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Why do we sleep in the light?  Jesus commands us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To go make disciples  This is our cause  This is the fight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Jesus is Lord (x3)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1000" b="1" dirty="0" smtClean="0">
                <a:solidFill>
                  <a:schemeClr val="tx1"/>
                </a:solidFill>
              </a:rPr>
              <a:t/>
            </a:r>
            <a:br>
              <a:rPr lang="en-US" sz="1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Listen the wind  Of the Spirit is blowing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 end of the age is so near  Powers in the earth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the heavens are shaking  Jesus our Lord soon shall appear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1000" b="1" dirty="0" smtClean="0">
                <a:solidFill>
                  <a:schemeClr val="tx1"/>
                </a:solidFill>
              </a:rPr>
              <a:t/>
            </a:r>
            <a:br>
              <a:rPr lang="en-US" sz="1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Jesus is Lord (x4)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14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Go Forth In His Name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 Forth In His Name </dc:title>
  <dc:creator>user</dc:creator>
  <cp:lastModifiedBy>user</cp:lastModifiedBy>
  <cp:revision>6</cp:revision>
  <dcterms:created xsi:type="dcterms:W3CDTF">2017-01-15T03:48:20Z</dcterms:created>
  <dcterms:modified xsi:type="dcterms:W3CDTF">2017-01-15T05:50:16Z</dcterms:modified>
</cp:coreProperties>
</file>