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931B3-CBBD-4F9C-8CA3-69AD5A3F3400}" type="datetimeFigureOut">
              <a:rPr lang="en-US" smtClean="0"/>
              <a:pPr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410E3-3088-44F6-B59D-A737C983D1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rom the rising of the Sun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om the rising of the 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638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From the rising of the Sun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6248400" cy="57912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the rising of the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                              To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going down of the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same                      The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Lord's name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to be praised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the rising of the sun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the going down of the same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Lord's name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to be praised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Praise ye the Lord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Praise Him all ye servants of the Lord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Praise the name of the Lord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Blessed be the name of the Lord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this time forth and forever more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47800" y="0"/>
            <a:ext cx="6019800" cy="84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From the rising of the Sun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the rising of the Sun</dc:title>
  <dc:creator>user</dc:creator>
  <cp:lastModifiedBy>user</cp:lastModifiedBy>
  <cp:revision>7</cp:revision>
  <dcterms:created xsi:type="dcterms:W3CDTF">2017-01-06T21:19:57Z</dcterms:created>
  <dcterms:modified xsi:type="dcterms:W3CDTF">2017-01-06T22:19:46Z</dcterms:modified>
</cp:coreProperties>
</file>