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E1E6-9254-4F96-8428-4ECFB94E963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5B81-2009-4CEA-A4E0-E385F1EA2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E1E6-9254-4F96-8428-4ECFB94E963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5B81-2009-4CEA-A4E0-E385F1EA2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E1E6-9254-4F96-8428-4ECFB94E963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5B81-2009-4CEA-A4E0-E385F1EA2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E1E6-9254-4F96-8428-4ECFB94E963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5B81-2009-4CEA-A4E0-E385F1EA2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E1E6-9254-4F96-8428-4ECFB94E963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5B81-2009-4CEA-A4E0-E385F1EA2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E1E6-9254-4F96-8428-4ECFB94E963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5B81-2009-4CEA-A4E0-E385F1EA2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E1E6-9254-4F96-8428-4ECFB94E963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5B81-2009-4CEA-A4E0-E385F1EA2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E1E6-9254-4F96-8428-4ECFB94E963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5B81-2009-4CEA-A4E0-E385F1EA2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E1E6-9254-4F96-8428-4ECFB94E963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5B81-2009-4CEA-A4E0-E385F1EA2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E1E6-9254-4F96-8428-4ECFB94E963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5B81-2009-4CEA-A4E0-E385F1EA2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E1E6-9254-4F96-8428-4ECFB94E963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5B81-2009-4CEA-A4E0-E385F1EA2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6E1E6-9254-4F96-8428-4ECFB94E963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75B81-2009-4CEA-A4E0-E385F1EA286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eliver Us(The Prince of Egypt)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liver Us(The Prince of Egypt)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19672" y="0"/>
            <a:ext cx="6192688" cy="54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Deliver Us(The Prince of Egypt)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79512" y="737320"/>
            <a:ext cx="8784976" cy="612068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Mud! Sand! Water! Straw! Faster! Mud! And lift! Sand! And pull! Water! And raise up! Straw! Faster!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Feel the sting of the whip on my shoulder With the salt of my sweat on my brow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Elohim</a:t>
            </a:r>
            <a:r>
              <a:rPr lang="en-US" sz="1400" b="1" dirty="0" smtClean="0">
                <a:solidFill>
                  <a:schemeClr val="tx1"/>
                </a:solidFill>
              </a:rPr>
              <a:t>, God on high, can you hear your people cry? Help us now!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This dark hour. Deliver us! Hear our call, deliver us! Lord of all, remember us here in this burning sand!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Deliver us! There's a land you promised us! Deliver us to the promised land.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Yaldi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hatov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ve'harach</a:t>
            </a:r>
            <a:r>
              <a:rPr lang="en-US" sz="1400" b="1" dirty="0" smtClean="0">
                <a:solidFill>
                  <a:schemeClr val="tx1"/>
                </a:solidFill>
              </a:rPr>
              <a:t> Al </a:t>
            </a:r>
            <a:r>
              <a:rPr lang="en-US" sz="1400" b="1" dirty="0" err="1" smtClean="0">
                <a:solidFill>
                  <a:schemeClr val="tx1"/>
                </a:solidFill>
              </a:rPr>
              <a:t>tira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ve'al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tifh'ad</a:t>
            </a:r>
            <a:r>
              <a:rPr lang="en-US" sz="1400" b="1" dirty="0" smtClean="0">
                <a:solidFill>
                  <a:schemeClr val="tx1"/>
                </a:solidFill>
              </a:rPr>
              <a:t>  My son, I have nothing I can give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But this chance that you may live I pray we'll meet again if He will deliver us!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Deliver us! Hear our prayer, deliver us! From these famished years as slaves, we've grown too old to stand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Deliver us! There's a land you promised us! Deliver us from the bondage and Deliver us to the promised land.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Hush now, my baby, be still love, don't cry Sleep as you're rocked by the stream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Sleep and remember my last lullaby So I'll be with you when you dream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River, oh river, flow gently for me! Such precious cargo you bear!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Do you know somewhere he can be free? River, deliver him there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Brother, you're safe now, and safe may you stay I have a prayer just for you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Grow, baby brother, come back someday Come and deliver us too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Deliver us! Send a shepherd to shepherd us! And deliver us to the promised land! Deliver us to the promised land!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Deliver us! 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1</cp:revision>
  <dcterms:created xsi:type="dcterms:W3CDTF">2017-01-30T17:15:02Z</dcterms:created>
  <dcterms:modified xsi:type="dcterms:W3CDTF">2017-01-30T17:17:48Z</dcterms:modified>
</cp:coreProperties>
</file>