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14" autoAdjust="0"/>
    <p:restoredTop sz="94607" autoAdjust="0"/>
  </p:normalViewPr>
  <p:slideViewPr>
    <p:cSldViewPr>
      <p:cViewPr varScale="1">
        <p:scale>
          <a:sx n="82" d="100"/>
          <a:sy n="82" d="100"/>
        </p:scale>
        <p:origin x="-162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E0E8B-A6BA-4E74-AFEA-A17403E7B11F}" type="datetimeFigureOut">
              <a:rPr lang="en-US" smtClean="0"/>
              <a:pPr/>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E0E8B-A6BA-4E74-AFEA-A17403E7B11F}" type="datetimeFigureOut">
              <a:rPr lang="en-US" smtClean="0"/>
              <a:pPr/>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E0E8B-A6BA-4E74-AFEA-A17403E7B11F}" type="datetimeFigureOut">
              <a:rPr lang="en-US" smtClean="0"/>
              <a:pPr/>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E0E8B-A6BA-4E74-AFEA-A17403E7B11F}" type="datetimeFigureOut">
              <a:rPr lang="en-US" smtClean="0"/>
              <a:pPr/>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8E0E8B-A6BA-4E74-AFEA-A17403E7B11F}" type="datetimeFigureOut">
              <a:rPr lang="en-US" smtClean="0"/>
              <a:pPr/>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8E0E8B-A6BA-4E74-AFEA-A17403E7B11F}" type="datetimeFigureOut">
              <a:rPr lang="en-US" smtClean="0"/>
              <a:pPr/>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8E0E8B-A6BA-4E74-AFEA-A17403E7B11F}" type="datetimeFigureOut">
              <a:rPr lang="en-US" smtClean="0"/>
              <a:pPr/>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8E0E8B-A6BA-4E74-AFEA-A17403E7B11F}" type="datetimeFigureOut">
              <a:rPr lang="en-US" smtClean="0"/>
              <a:pPr/>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E0E8B-A6BA-4E74-AFEA-A17403E7B11F}" type="datetimeFigureOut">
              <a:rPr lang="en-US" smtClean="0"/>
              <a:pPr/>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E0E8B-A6BA-4E74-AFEA-A17403E7B11F}" type="datetimeFigureOut">
              <a:rPr lang="en-US" smtClean="0"/>
              <a:pPr/>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E0E8B-A6BA-4E74-AFEA-A17403E7B11F}" type="datetimeFigureOut">
              <a:rPr lang="en-US" smtClean="0"/>
              <a:pPr/>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3343-2DFE-4003-BCD7-990C36E1F3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E0E8B-A6BA-4E74-AFEA-A17403E7B11F}" type="datetimeFigureOut">
              <a:rPr lang="en-US" smtClean="0"/>
              <a:pPr/>
              <a:t>1/13/2017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33343-2DFE-4003-BCD7-990C36E1F3F8}" type="slidenum">
              <a:rPr lang="en-US" smtClean="0"/>
              <a:pPr/>
              <a:t>‹#›</a:t>
            </a:fld>
            <a:endParaRPr lang="en-US"/>
          </a:p>
        </p:txBody>
      </p:sp>
      <p:pic>
        <p:nvPicPr>
          <p:cNvPr id="10" name="Picture 9" descr="Crown Him King of Kings.png"/>
          <p:cNvPicPr>
            <a:picLocks noChangeAspect="1"/>
          </p:cNvPicPr>
          <p:nvPr userDrawn="1"/>
        </p:nvPicPr>
        <p:blipFill>
          <a:blip r:embed="rId14">
            <a:lum bright="61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10"/>
                                        </p:tgtEl>
                                        <p:attrNameLst>
                                          <p:attrName>style.color</p:attrName>
                                        </p:attrNameLst>
                                      </p:cBhvr>
                                      <p:by>
                                        <p:hsl h="0" s="-12549" l="-25098"/>
                                      </p:by>
                                    </p:animClr>
                                    <p:animClr clrSpc="hsl">
                                      <p:cBhvr>
                                        <p:cTn id="7" dur="500" fill="hold"/>
                                        <p:tgtEl>
                                          <p:spTgt spid="10"/>
                                        </p:tgtEl>
                                        <p:attrNameLst>
                                          <p:attrName>fillcolor</p:attrName>
                                        </p:attrNameLst>
                                      </p:cBhvr>
                                      <p:by>
                                        <p:hsl h="0" s="-12549" l="-25098"/>
                                      </p:by>
                                    </p:animClr>
                                    <p:animClr clrSpc="hsl">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Crown Him King of King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914400"/>
            <a:ext cx="5562600" cy="762000"/>
          </a:xfrm>
        </p:spPr>
        <p:txBody>
          <a:bodyPr>
            <a:noAutofit/>
          </a:bodyPr>
          <a:lstStyle/>
          <a:p>
            <a:r>
              <a:rPr lang="en-US" sz="4000" b="1" dirty="0" smtClean="0"/>
              <a:t>Crown Him King of Kings</a:t>
            </a:r>
            <a:endParaRPr lang="en-US" sz="4000" dirty="0"/>
          </a:p>
        </p:txBody>
      </p:sp>
      <p:sp>
        <p:nvSpPr>
          <p:cNvPr id="3" name="Subtitle 2"/>
          <p:cNvSpPr>
            <a:spLocks noGrp="1"/>
          </p:cNvSpPr>
          <p:nvPr>
            <p:ph type="subTitle" idx="1"/>
          </p:nvPr>
        </p:nvSpPr>
        <p:spPr>
          <a:xfrm>
            <a:off x="685800" y="2819400"/>
            <a:ext cx="5791200" cy="3505200"/>
          </a:xfrm>
        </p:spPr>
        <p:txBody>
          <a:bodyPr/>
          <a:lstStyle/>
          <a:p>
            <a:pPr algn="l"/>
            <a:r>
              <a:rPr lang="en-US" b="1" dirty="0" smtClean="0">
                <a:solidFill>
                  <a:schemeClr val="tx1"/>
                </a:solidFill>
              </a:rPr>
              <a:t>Crown Him King of Kings                                         Crown Him Lord of Lords Wonderful, Counselor                              The Mighty God                      Emmanuel,  God is with us               And He shall reign, He shall reign He shall reign forevermore</a:t>
            </a:r>
            <a:endParaRPr lang="en-US"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39</Words>
  <Application>Microsoft Office PowerPoint</Application>
  <PresentationFormat>On-screen Show (4:3)</PresentationFormat>
  <Paragraphs>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Crown Him King of Kings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Crown Him King of Kings</dc:title>
  <dc:creator>user</dc:creator>
  <cp:lastModifiedBy>user</cp:lastModifiedBy>
  <cp:revision>7</cp:revision>
  <dcterms:created xsi:type="dcterms:W3CDTF">2017-01-12T15:01:21Z</dcterms:created>
  <dcterms:modified xsi:type="dcterms:W3CDTF">2017-01-12T17:35:53Z</dcterms:modified>
</cp:coreProperties>
</file>