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F56-B0A1-40A0-93FF-470D9792320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21A3-6F40-4FEE-ADB0-7D42C4D3B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F56-B0A1-40A0-93FF-470D9792320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21A3-6F40-4FEE-ADB0-7D42C4D3B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F56-B0A1-40A0-93FF-470D9792320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21A3-6F40-4FEE-ADB0-7D42C4D3B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F56-B0A1-40A0-93FF-470D9792320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21A3-6F40-4FEE-ADB0-7D42C4D3B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F56-B0A1-40A0-93FF-470D9792320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21A3-6F40-4FEE-ADB0-7D42C4D3B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F56-B0A1-40A0-93FF-470D9792320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21A3-6F40-4FEE-ADB0-7D42C4D3B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F56-B0A1-40A0-93FF-470D9792320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21A3-6F40-4FEE-ADB0-7D42C4D3B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F56-B0A1-40A0-93FF-470D9792320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21A3-6F40-4FEE-ADB0-7D42C4D3B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F56-B0A1-40A0-93FF-470D9792320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21A3-6F40-4FEE-ADB0-7D42C4D3B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F56-B0A1-40A0-93FF-470D9792320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21A3-6F40-4FEE-ADB0-7D42C4D3B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6F56-B0A1-40A0-93FF-470D9792320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21A3-6F40-4FEE-ADB0-7D42C4D3BE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96F56-B0A1-40A0-93FF-470D97923202}" type="datetimeFigureOut">
              <a:rPr lang="en-US" smtClean="0"/>
              <a:pPr/>
              <a:t>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721A3-6F40-4FEE-ADB0-7D42C4D3BE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Complete(Here I am Oh God) 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plete(Here I am Oh Go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228600"/>
            <a:ext cx="6553200" cy="6095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Complete(Here I am Oh God)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95400"/>
            <a:ext cx="6096000" cy="55626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Here I am, Oh God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bring this sacrifice--my open heart.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offer up my life.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look to You, Lord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Your love that never ends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Restores  me again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So I lift my eyes to you Lord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In your strength will I break through Lord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Touch me now, let your love fall down on me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know your love dispels all my fears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Through the storm I will hold on Lord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by faith I will walk on Lord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Then I'll see beyond my Calvary one day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I will be complete in You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Complete(Here I am Oh God)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Complete(Here I am Oh God)</dc:title>
  <dc:creator>user</dc:creator>
  <cp:lastModifiedBy>mary</cp:lastModifiedBy>
  <cp:revision>7</cp:revision>
  <dcterms:created xsi:type="dcterms:W3CDTF">2017-01-04T02:44:31Z</dcterms:created>
  <dcterms:modified xsi:type="dcterms:W3CDTF">2017-01-29T00:24:24Z</dcterms:modified>
</cp:coreProperties>
</file>