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308EC-AA73-4299-9649-96F1226A1EF1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0BAA5-B460-4671-85F6-29CC00523B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Bless the Lord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Bless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105400" cy="765175"/>
          </a:xfrm>
        </p:spPr>
        <p:txBody>
          <a:bodyPr/>
          <a:lstStyle/>
          <a:p>
            <a:r>
              <a:rPr lang="en-US" b="1" dirty="0" smtClean="0"/>
              <a:t>Come Bless the Lord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340" y="685800"/>
            <a:ext cx="7763660" cy="3505200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bless the Lord, (Come bless the Lord,)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ye servants of the Lord, (All ye servants of the Lord,)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stand by night, (Who stand by night,)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house of the Lord. (In the house of the Lord.)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Lift up your hands, (Lift up your hands,)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Holy Place, (In the Holy Place,)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bless the Lord. (And bless the Lord.)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bless the Lord. (And bless the Lord.)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Bless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Bless the Lord</dc:title>
  <dc:creator>user</dc:creator>
  <cp:lastModifiedBy>mary</cp:lastModifiedBy>
  <cp:revision>4</cp:revision>
  <dcterms:created xsi:type="dcterms:W3CDTF">2017-01-06T04:08:46Z</dcterms:created>
  <dcterms:modified xsi:type="dcterms:W3CDTF">2017-01-27T20:41:59Z</dcterms:modified>
</cp:coreProperties>
</file>