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BF88-8436-4881-B7D6-0987CB28DCA6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16348-D959-4637-B3CF-5FF1C69B12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sk of Me-Here am I Send Me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k of Me(Here am I Send M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476672"/>
            <a:ext cx="6912768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Ask of </a:t>
            </a:r>
            <a:r>
              <a:rPr lang="en-US" b="1" dirty="0" smtClean="0"/>
              <a:t>Me(Here </a:t>
            </a:r>
            <a:r>
              <a:rPr lang="en-US" b="1" dirty="0" smtClean="0"/>
              <a:t>am I Send </a:t>
            </a:r>
            <a:r>
              <a:rPr lang="en-US" b="1" dirty="0" smtClean="0"/>
              <a:t>Me)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6264696" cy="5256584"/>
          </a:xfrm>
        </p:spPr>
        <p:txBody>
          <a:bodyPr>
            <a:normAutofit fontScale="92500" lnSpcReduction="10000"/>
          </a:bodyPr>
          <a:lstStyle/>
          <a:p>
            <a:pPr algn="l" latinLnBrk="1"/>
            <a:r>
              <a:rPr lang="en-US" b="1" dirty="0" smtClean="0">
                <a:solidFill>
                  <a:schemeClr val="tx1"/>
                </a:solidFill>
              </a:rPr>
              <a:t>Ask of Me and I will give you nations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                    As </a:t>
            </a:r>
            <a:r>
              <a:rPr lang="en-US" b="1" dirty="0" smtClean="0">
                <a:solidFill>
                  <a:schemeClr val="tx1"/>
                </a:solidFill>
              </a:rPr>
              <a:t>an inheritance for you </a:t>
            </a:r>
            <a:r>
              <a:rPr lang="en-US" b="1" dirty="0" smtClean="0">
                <a:solidFill>
                  <a:schemeClr val="tx1"/>
                </a:solidFill>
              </a:rPr>
              <a:t>                             As </a:t>
            </a:r>
            <a:r>
              <a:rPr lang="en-US" b="1" dirty="0" smtClean="0">
                <a:solidFill>
                  <a:schemeClr val="tx1"/>
                </a:solidFill>
              </a:rPr>
              <a:t>an inheritance for you My children.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Ask </a:t>
            </a:r>
            <a:r>
              <a:rPr lang="en-US" b="1" dirty="0" smtClean="0">
                <a:solidFill>
                  <a:schemeClr val="tx1"/>
                </a:solidFill>
              </a:rPr>
              <a:t>of Me and I will give you nations,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As an inheritance for you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Ask </a:t>
            </a:r>
            <a:r>
              <a:rPr lang="en-US" b="1" dirty="0" smtClean="0">
                <a:solidFill>
                  <a:schemeClr val="tx1"/>
                </a:solidFill>
              </a:rPr>
              <a:t>of Me.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>
              <a:solidFill>
                <a:schemeClr val="tx1"/>
              </a:solidFill>
            </a:endParaRPr>
          </a:p>
          <a:p>
            <a:pPr algn="l" latinLnBrk="1"/>
            <a:r>
              <a:rPr lang="en-US" b="1" dirty="0" smtClean="0">
                <a:solidFill>
                  <a:schemeClr val="tx1"/>
                </a:solidFill>
              </a:rPr>
              <a:t> </a:t>
            </a:r>
          </a:p>
          <a:p>
            <a:pPr algn="l" latinLnBrk="1"/>
            <a:r>
              <a:rPr lang="en-US" b="1" dirty="0" smtClean="0">
                <a:solidFill>
                  <a:schemeClr val="tx1"/>
                </a:solidFill>
              </a:rPr>
              <a:t>Here am I, Send me to the nations,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As an ambassador for You.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As an ambassador for You, my Father.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Here am I, Send me to the nations,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As an ambassador for You, Here am I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Ask of Me(Here am I Send Me)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am I</dc:title>
  <dc:creator>mary</dc:creator>
  <cp:lastModifiedBy>mary</cp:lastModifiedBy>
  <cp:revision>8</cp:revision>
  <dcterms:created xsi:type="dcterms:W3CDTF">2017-01-27T02:53:22Z</dcterms:created>
  <dcterms:modified xsi:type="dcterms:W3CDTF">2017-01-27T19:27:17Z</dcterms:modified>
</cp:coreProperties>
</file>