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2173-D7E9-4908-9D94-75D4A52ABC9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0D845-A7CF-43D0-9A73-1F75722DF2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2173-D7E9-4908-9D94-75D4A52ABC9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0D845-A7CF-43D0-9A73-1F75722DF2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2173-D7E9-4908-9D94-75D4A52ABC9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0D845-A7CF-43D0-9A73-1F75722DF2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2173-D7E9-4908-9D94-75D4A52ABC9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0D845-A7CF-43D0-9A73-1F75722DF2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2173-D7E9-4908-9D94-75D4A52ABC9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0D845-A7CF-43D0-9A73-1F75722DF2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2173-D7E9-4908-9D94-75D4A52ABC9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0D845-A7CF-43D0-9A73-1F75722DF2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2173-D7E9-4908-9D94-75D4A52ABC9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0D845-A7CF-43D0-9A73-1F75722DF2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2173-D7E9-4908-9D94-75D4A52ABC9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0D845-A7CF-43D0-9A73-1F75722DF2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2173-D7E9-4908-9D94-75D4A52ABC9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0D845-A7CF-43D0-9A73-1F75722DF2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2173-D7E9-4908-9D94-75D4A52ABC9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0D845-A7CF-43D0-9A73-1F75722DF2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2173-D7E9-4908-9D94-75D4A52ABC9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0D845-A7CF-43D0-9A73-1F75722DF2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02173-D7E9-4908-9D94-75D4A52ABC90}" type="datetimeFigureOut">
              <a:rPr lang="en-US" smtClean="0"/>
              <a:pPr/>
              <a:t>1/9/2017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0D845-A7CF-43D0-9A73-1F75722DF2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l heaven declares.png"/>
          <p:cNvPicPr>
            <a:picLocks noChangeAspect="1"/>
          </p:cNvPicPr>
          <p:nvPr userDrawn="1"/>
        </p:nvPicPr>
        <p:blipFill>
          <a:blip r:embed="rId14">
            <a:lum bright="3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heaven decla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4196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All heaven declares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3657600" cy="51054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All Heaven Declares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glory of the risen Lord.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Who can compare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With the beauty of the Lord?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Forever You will be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Lamb upon the throne.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gladly bow the knee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worship You alone.</a:t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will proclaim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glory of the risen Lord.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Who once was slain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reconcile man to God.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Forever You will be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The Lamb upon the throne.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gladly bow the knee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worship You alone.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 heaven declares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heaven declares </dc:title>
  <dc:creator>user</dc:creator>
  <cp:lastModifiedBy>user</cp:lastModifiedBy>
  <cp:revision>4</cp:revision>
  <dcterms:created xsi:type="dcterms:W3CDTF">2017-01-08T18:36:07Z</dcterms:created>
  <dcterms:modified xsi:type="dcterms:W3CDTF">2017-01-09T01:05:27Z</dcterms:modified>
</cp:coreProperties>
</file>