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43E5-857D-406E-B7FB-3354B33D1A5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2E7ED-F65C-419C-B80F-6AC485E3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43E5-857D-406E-B7FB-3354B33D1A5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2E7ED-F65C-419C-B80F-6AC485E3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43E5-857D-406E-B7FB-3354B33D1A5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2E7ED-F65C-419C-B80F-6AC485E3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43E5-857D-406E-B7FB-3354B33D1A5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2E7ED-F65C-419C-B80F-6AC485E3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43E5-857D-406E-B7FB-3354B33D1A5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2E7ED-F65C-419C-B80F-6AC485E3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43E5-857D-406E-B7FB-3354B33D1A5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2E7ED-F65C-419C-B80F-6AC485E3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43E5-857D-406E-B7FB-3354B33D1A5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2E7ED-F65C-419C-B80F-6AC485E3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43E5-857D-406E-B7FB-3354B33D1A5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2E7ED-F65C-419C-B80F-6AC485E3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43E5-857D-406E-B7FB-3354B33D1A5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2E7ED-F65C-419C-B80F-6AC485E3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43E5-857D-406E-B7FB-3354B33D1A5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2E7ED-F65C-419C-B80F-6AC485E3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E43E5-857D-406E-B7FB-3354B33D1A5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2E7ED-F65C-419C-B80F-6AC485E355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E43E5-857D-406E-B7FB-3354B33D1A59}" type="datetimeFigureOut">
              <a:rPr lang="en-US" smtClean="0"/>
              <a:pPr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2E7ED-F65C-419C-B80F-6AC485E355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me thy Hear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나님이 말씀하시기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1"/>
            <a:ext cx="4495800" cy="45719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하나님이 말씀하시기를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6858000" cy="4724400"/>
          </a:xfrm>
        </p:spPr>
        <p:txBody>
          <a:bodyPr>
            <a:normAutofit fontScale="70000" lnSpcReduction="20000"/>
          </a:bodyPr>
          <a:lstStyle/>
          <a:p>
            <a:pPr marL="225425" indent="-225425" algn="l">
              <a:buAutoNum type="arabicPeriod"/>
            </a:pPr>
            <a:r>
              <a:rPr lang="ko-KR" altLang="en-US" b="1" dirty="0" smtClean="0">
                <a:solidFill>
                  <a:schemeClr val="tx1"/>
                </a:solidFill>
              </a:rPr>
              <a:t>  하나님이 말씀하시기를 네 맘을 나에게 바치어라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너 어디 있든지 날 섬기며 기쁘게 날 항상 의지하라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  </a:t>
            </a:r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r>
              <a:rPr lang="ko-KR" altLang="en-US" b="1" dirty="0" smtClean="0">
                <a:solidFill>
                  <a:srgbClr val="FF0000"/>
                </a:solidFill>
              </a:rPr>
              <a:t/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  바치어라 네 마음을 주께서 나에게 이르시네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  캄캄한 죄에서 불러내신 주께서 늘 인도하시리라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2.  </a:t>
            </a:r>
            <a:r>
              <a:rPr lang="ko-KR" altLang="en-US" b="1" dirty="0" smtClean="0">
                <a:solidFill>
                  <a:schemeClr val="tx1"/>
                </a:solidFill>
              </a:rPr>
              <a:t>구주께서 말씀하시기를 네 맘을 나에게 다 바치고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  사악한 죄에서 벗어나면 나 어찌 널 구원 않겠느냐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3.  </a:t>
            </a:r>
            <a:r>
              <a:rPr lang="ko-KR" altLang="en-US" b="1" dirty="0" smtClean="0">
                <a:solidFill>
                  <a:schemeClr val="tx1"/>
                </a:solidFill>
              </a:rPr>
              <a:t>성령께서 말씀하시기를 가진 바 모든것 다 맡기고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  네 맘도 기쁘게 바치어라 풍성한 은혜를 더하리라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하나님이 말씀하시기를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하나님이 말씀하시기를</dc:title>
  <dc:creator>user</dc:creator>
  <cp:lastModifiedBy>mary</cp:lastModifiedBy>
  <cp:revision>7</cp:revision>
  <dcterms:created xsi:type="dcterms:W3CDTF">2016-12-08T07:21:44Z</dcterms:created>
  <dcterms:modified xsi:type="dcterms:W3CDTF">2019-03-29T20:29:20Z</dcterms:modified>
</cp:coreProperties>
</file>