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24EF0-6102-4561-894E-020F7ACE2621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55B0-03E0-404E-86D0-B7DB8B25A0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>
            <a:lum bright="8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크신 일을 이루신 하나님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51816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</a:rPr>
              <a:t>크신 일을 이루신 하나님께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6324600" cy="5410200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>
                <a:solidFill>
                  <a:schemeClr val="tx1"/>
                </a:solidFill>
              </a:rPr>
              <a:t>1</a:t>
            </a:r>
            <a:r>
              <a:rPr lang="ko-KR" altLang="en-US" sz="2000" b="1" dirty="0">
                <a:solidFill>
                  <a:schemeClr val="tx1"/>
                </a:solidFill>
              </a:rPr>
              <a:t>절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크신 일을 이루신 하나님께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다 </a:t>
            </a:r>
            <a:r>
              <a:rPr lang="ko-KR" altLang="en-US" sz="2000" b="1" dirty="0">
                <a:solidFill>
                  <a:schemeClr val="tx1"/>
                </a:solidFill>
              </a:rPr>
              <a:t>영광과 존귀를 늘 돌리세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독생자를 주셔서 구하시니 이 죄인들 생명 길 찾았도다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en-US" altLang="ko-KR" sz="2000" b="1" dirty="0">
                <a:solidFill>
                  <a:srgbClr val="FF0000"/>
                </a:solidFill>
              </a:rPr>
              <a:t>(</a:t>
            </a:r>
            <a:r>
              <a:rPr lang="ko-KR" altLang="en-US" sz="2000" b="1" dirty="0">
                <a:solidFill>
                  <a:srgbClr val="FF0000"/>
                </a:solidFill>
              </a:rPr>
              <a:t>후렴</a:t>
            </a:r>
            <a:r>
              <a:rPr lang="en-US" altLang="ko-KR" sz="2000" b="1" dirty="0">
                <a:solidFill>
                  <a:srgbClr val="FF0000"/>
                </a:solidFill>
              </a:rPr>
              <a:t>)</a:t>
            </a:r>
            <a:br>
              <a:rPr lang="en-US" altLang="ko-KR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주찬양 주찬양 큰 소리로 찬양 </a:t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주찬양 주찬양 기쁨으로 찬양</a:t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만백성들 모여서 찬양하세 </a:t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이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크신 일 </a:t>
            </a:r>
            <a:r>
              <a:rPr lang="ko-KR" altLang="en-US" sz="2000" b="1" dirty="0">
                <a:solidFill>
                  <a:srgbClr val="FF0000"/>
                </a:solidFill>
              </a:rPr>
              <a:t>이루신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하나님께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>
                <a:solidFill>
                  <a:schemeClr val="tx1"/>
                </a:solidFill>
              </a:rPr>
              <a:t>2</a:t>
            </a:r>
            <a:r>
              <a:rPr lang="ko-KR" altLang="en-US" sz="2000" b="1" dirty="0">
                <a:solidFill>
                  <a:schemeClr val="tx1"/>
                </a:solidFill>
              </a:rPr>
              <a:t>절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보혈 흘려 그 백성 사셨으니 주 믿는 자 누구나 사함받네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주 사랑이 널 용서하시리니 이 완전한 구원에 참여하라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en-US" altLang="ko-KR" sz="2000" b="1" dirty="0">
                <a:solidFill>
                  <a:schemeClr val="tx1"/>
                </a:solidFill>
              </a:rPr>
              <a:t>3</a:t>
            </a:r>
            <a:r>
              <a:rPr lang="ko-KR" altLang="en-US" sz="2000" b="1" dirty="0">
                <a:solidFill>
                  <a:schemeClr val="tx1"/>
                </a:solidFill>
              </a:rPr>
              <a:t>절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놀라워라 주께서 이루신 일 큰 영광과 존귀를 늘 돌리세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주 예수님 우리를 살리시니 이 즐거움 다 측량 못하리라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크신 일을 이루신 하나님께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크신 일을 이루신</dc:title>
  <dc:creator>user</dc:creator>
  <cp:lastModifiedBy>user</cp:lastModifiedBy>
  <cp:revision>9</cp:revision>
  <dcterms:created xsi:type="dcterms:W3CDTF">2016-12-02T20:54:46Z</dcterms:created>
  <dcterms:modified xsi:type="dcterms:W3CDTF">2016-12-02T22:16:02Z</dcterms:modified>
</cp:coreProperties>
</file>