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4720-BC8A-45E5-AAD1-E88D2D7AB932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B93AE-E088-41F9-BD64-078D7DC53C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말씀 받은 그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45720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</a:rPr>
              <a:t>주의 말씀 받은 그날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133600"/>
            <a:ext cx="5105400" cy="4495800"/>
          </a:xfrm>
        </p:spPr>
        <p:txBody>
          <a:bodyPr>
            <a:normAutofit fontScale="85000" lnSpcReduction="20000"/>
          </a:bodyPr>
          <a:lstStyle/>
          <a:p>
            <a:pPr marL="60325" indent="-60325" algn="l"/>
            <a:r>
              <a:rPr lang="en-US" altLang="ko-KR" sz="2400" b="1" dirty="0" smtClean="0">
                <a:solidFill>
                  <a:schemeClr val="bg1"/>
                </a:solidFill>
              </a:rPr>
              <a:t>1.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주의 말씀 받은 그 날 참 기쁘고 복되도다</a:t>
            </a:r>
            <a:br>
              <a:rPr lang="ko-KR" altLang="en-US" sz="2400" b="1" dirty="0" smtClean="0">
                <a:solidFill>
                  <a:schemeClr val="bg1"/>
                </a:solidFill>
              </a:rPr>
            </a:br>
            <a:r>
              <a:rPr lang="ko-KR" altLang="en-US" sz="2400" b="1" dirty="0" smtClean="0">
                <a:solidFill>
                  <a:schemeClr val="bg1"/>
                </a:solidFill>
              </a:rPr>
              <a:t>이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기쁜 맘 못 이겨서 온 세상에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전하노라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.</a:t>
            </a:r>
            <a:r>
              <a:rPr lang="ko-KR" altLang="en-US" sz="2400" b="1" dirty="0" smtClean="0">
                <a:solidFill>
                  <a:schemeClr val="bg1"/>
                </a:solidFill>
              </a:rPr>
              <a:t/>
            </a:r>
            <a:br>
              <a:rPr lang="ko-KR" altLang="en-US" sz="2400" b="1" dirty="0" smtClean="0">
                <a:solidFill>
                  <a:schemeClr val="bg1"/>
                </a:solidFill>
              </a:rPr>
            </a:br>
            <a:endParaRPr lang="en-US" altLang="ko-KR" sz="2400" b="1" dirty="0" smtClean="0">
              <a:solidFill>
                <a:schemeClr val="bg1"/>
              </a:solidFill>
            </a:endParaRPr>
          </a:p>
          <a:p>
            <a:pPr marL="165100" indent="-165100" algn="l"/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165100" indent="-165100" algn="l"/>
            <a:r>
              <a:rPr lang="ko-KR" altLang="en-US" sz="2400" b="1" dirty="0" smtClean="0">
                <a:solidFill>
                  <a:srgbClr val="FF0000"/>
                </a:solidFill>
              </a:rPr>
              <a:t>기쁜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날 기쁜 날  주 나의 죄 다 씻은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날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165100" indent="-165100" algn="l"/>
            <a:r>
              <a:rPr lang="ko-KR" altLang="en-US" sz="2400" b="1" dirty="0" smtClean="0">
                <a:solidFill>
                  <a:srgbClr val="FF0000"/>
                </a:solidFill>
              </a:rPr>
              <a:t>늘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깨어서 기도하고 늘 기쁘게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살아가리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165100" indent="-165100" algn="l"/>
            <a:r>
              <a:rPr lang="ko-KR" altLang="en-US" sz="2400" b="1" dirty="0" smtClean="0">
                <a:solidFill>
                  <a:srgbClr val="FF0000"/>
                </a:solidFill>
              </a:rPr>
              <a:t>기쁜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날 기쁜 날  주 나의 죄 다 씻은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날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.</a:t>
            </a:r>
            <a:r>
              <a:rPr lang="ko-KR" altLang="en-US" sz="2400" b="1" dirty="0" smtClean="0">
                <a:solidFill>
                  <a:schemeClr val="bg1"/>
                </a:solidFill>
              </a:rPr>
              <a:t/>
            </a:r>
            <a:br>
              <a:rPr lang="ko-KR" altLang="en-US" sz="2400" b="1" dirty="0" smtClean="0">
                <a:solidFill>
                  <a:schemeClr val="bg1"/>
                </a:solidFill>
              </a:rPr>
            </a:br>
            <a:endParaRPr lang="en-US" altLang="ko-KR" sz="2400" b="1" dirty="0" smtClean="0">
              <a:solidFill>
                <a:schemeClr val="bg1"/>
              </a:solidFill>
            </a:endParaRPr>
          </a:p>
          <a:p>
            <a:pPr marL="165100" indent="-165100" algn="l"/>
            <a:endParaRPr lang="en-US" altLang="ko-KR" sz="2400" b="1" dirty="0" smtClean="0">
              <a:solidFill>
                <a:schemeClr val="bg1"/>
              </a:solidFill>
            </a:endParaRPr>
          </a:p>
          <a:p>
            <a:pPr marL="225425" indent="-225425" algn="l"/>
            <a:r>
              <a:rPr lang="en-US" altLang="ko-KR" sz="2400" b="1" dirty="0" smtClean="0">
                <a:solidFill>
                  <a:schemeClr val="bg1"/>
                </a:solidFill>
              </a:rPr>
              <a:t>2.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이 좋은 날 내 천한 몸 새 사람이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되었으니</a:t>
            </a:r>
            <a:endParaRPr lang="en-US" altLang="ko-KR" sz="2400" b="1" dirty="0" smtClean="0">
              <a:solidFill>
                <a:schemeClr val="bg1"/>
              </a:solidFill>
            </a:endParaRPr>
          </a:p>
          <a:p>
            <a:pPr marL="225425" indent="-225425" algn="l"/>
            <a:r>
              <a:rPr lang="ko-KR" altLang="en-US" sz="2400" b="1" dirty="0" smtClean="0">
                <a:solidFill>
                  <a:schemeClr val="bg1"/>
                </a:solidFill>
              </a:rPr>
              <a:t>몸과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맘 다 바쳐서 영광의 주 늘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섬기리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.</a:t>
            </a:r>
            <a:endParaRPr lang="en-US" altLang="ko-KR" sz="2400" b="1" dirty="0" smtClean="0">
              <a:solidFill>
                <a:schemeClr val="bg1"/>
              </a:solidFill>
            </a:endParaRPr>
          </a:p>
          <a:p>
            <a:pPr marL="457200" indent="-457200" algn="l"/>
            <a:endParaRPr lang="en-US" altLang="ko-KR" sz="2400" dirty="0" smtClean="0">
              <a:solidFill>
                <a:schemeClr val="bg1"/>
              </a:solidFill>
            </a:endParaRPr>
          </a:p>
          <a:p>
            <a:pPr marL="457200" indent="-457200" algn="l"/>
            <a:endParaRPr lang="en-US" altLang="ko-KR" sz="2400" dirty="0" smtClean="0">
              <a:solidFill>
                <a:schemeClr val="bg1"/>
              </a:solidFill>
            </a:endParaRPr>
          </a:p>
          <a:p>
            <a:pPr marL="284163" indent="-284163" algn="l"/>
            <a:r>
              <a:rPr lang="en-US" altLang="ko-KR" sz="2400" b="1" dirty="0" smtClean="0">
                <a:solidFill>
                  <a:schemeClr val="bg1"/>
                </a:solidFill>
              </a:rPr>
              <a:t>3.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새 사람 된 그 날부터 평안한 맘 늘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있어서</a:t>
            </a:r>
            <a:endParaRPr lang="en-US" altLang="ko-KR" sz="2400" b="1" dirty="0" smtClean="0">
              <a:solidFill>
                <a:schemeClr val="bg1"/>
              </a:solidFill>
            </a:endParaRPr>
          </a:p>
          <a:p>
            <a:pPr marL="284163" indent="-284163" algn="l"/>
            <a:r>
              <a:rPr lang="ko-KR" altLang="en-US" sz="2400" b="1" dirty="0" smtClean="0">
                <a:solidFill>
                  <a:schemeClr val="bg1"/>
                </a:solidFill>
              </a:rPr>
              <a:t>이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복된 말 전하는 일 나의 본분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삼았도다</a:t>
            </a:r>
            <a:r>
              <a:rPr lang="en-US" altLang="ko-KR" sz="2400" b="1" dirty="0" smtClean="0">
                <a:solidFill>
                  <a:schemeClr val="bg1"/>
                </a:solidFill>
              </a:rPr>
              <a:t>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말씀 받은 그날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말씀 받은 그날</dc:title>
  <dc:creator>user</dc:creator>
  <cp:lastModifiedBy>FRONT</cp:lastModifiedBy>
  <cp:revision>10</cp:revision>
  <dcterms:created xsi:type="dcterms:W3CDTF">2016-12-09T02:42:24Z</dcterms:created>
  <dcterms:modified xsi:type="dcterms:W3CDTF">2024-10-12T17:48:40Z</dcterms:modified>
</cp:coreProperties>
</file>