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E783-A61C-40EC-AAB4-9ED0B6991D61}" type="datetimeFigureOut">
              <a:rPr lang="en-US" smtClean="0"/>
              <a:pPr/>
              <a:t>12/20/2016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E732-E1F8-4C81-B58C-36BAA68FF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E783-A61C-40EC-AAB4-9ED0B6991D61}" type="datetimeFigureOut">
              <a:rPr lang="en-US" smtClean="0"/>
              <a:pPr/>
              <a:t>12/20/2016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E732-E1F8-4C81-B58C-36BAA68FF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E783-A61C-40EC-AAB4-9ED0B6991D61}" type="datetimeFigureOut">
              <a:rPr lang="en-US" smtClean="0"/>
              <a:pPr/>
              <a:t>12/20/2016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E732-E1F8-4C81-B58C-36BAA68FF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E783-A61C-40EC-AAB4-9ED0B6991D61}" type="datetimeFigureOut">
              <a:rPr lang="en-US" smtClean="0"/>
              <a:pPr/>
              <a:t>12/20/2016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E732-E1F8-4C81-B58C-36BAA68FF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E783-A61C-40EC-AAB4-9ED0B6991D61}" type="datetimeFigureOut">
              <a:rPr lang="en-US" smtClean="0"/>
              <a:pPr/>
              <a:t>12/20/2016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E732-E1F8-4C81-B58C-36BAA68FF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E783-A61C-40EC-AAB4-9ED0B6991D61}" type="datetimeFigureOut">
              <a:rPr lang="en-US" smtClean="0"/>
              <a:pPr/>
              <a:t>12/20/2016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E732-E1F8-4C81-B58C-36BAA68FF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E783-A61C-40EC-AAB4-9ED0B6991D61}" type="datetimeFigureOut">
              <a:rPr lang="en-US" smtClean="0"/>
              <a:pPr/>
              <a:t>12/20/2016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E732-E1F8-4C81-B58C-36BAA68FF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E783-A61C-40EC-AAB4-9ED0B6991D61}" type="datetimeFigureOut">
              <a:rPr lang="en-US" smtClean="0"/>
              <a:pPr/>
              <a:t>12/20/2016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E732-E1F8-4C81-B58C-36BAA68FF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E783-A61C-40EC-AAB4-9ED0B6991D61}" type="datetimeFigureOut">
              <a:rPr lang="en-US" smtClean="0"/>
              <a:pPr/>
              <a:t>12/20/2016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E732-E1F8-4C81-B58C-36BAA68FF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E783-A61C-40EC-AAB4-9ED0B6991D61}" type="datetimeFigureOut">
              <a:rPr lang="en-US" smtClean="0"/>
              <a:pPr/>
              <a:t>12/20/2016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E732-E1F8-4C81-B58C-36BAA68FF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E783-A61C-40EC-AAB4-9ED0B6991D61}" type="datetimeFigureOut">
              <a:rPr lang="en-US" smtClean="0"/>
              <a:pPr/>
              <a:t>12/20/2016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E732-E1F8-4C81-B58C-36BAA68FF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9E783-A61C-40EC-AAB4-9ED0B6991D61}" type="datetimeFigureOut">
              <a:rPr lang="en-US" smtClean="0"/>
              <a:pPr/>
              <a:t>12/20/2016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CE732-E1F8-4C81-B58C-36BAA68FF4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he Lord is my Shepherd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님은 내 목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533400"/>
            <a:ext cx="3200400" cy="688975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주님은 내 목자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1981200"/>
            <a:ext cx="6858000" cy="4114800"/>
          </a:xfrm>
        </p:spPr>
        <p:txBody>
          <a:bodyPr>
            <a:normAutofit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주님은 내 목자 부족함 없네  주님은 내 목자 날 인도하시네  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푸른 초장과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잔잔한 물가로 주님은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내 목자 부족함 없네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주님은 내 목자 내 영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살리네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주님은 내 목자  내 잔 넘치네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나 어디 가든지 함께 하네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주님은 내 목자 내 영 살리네 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기름부으시고 날 안위하시네 그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자비와 선함 다 보게 되리라 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큰 상을 베푸시어 내게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기쁨주시네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주님은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내 목자 날 안위하시네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주님은 내 목자 내게 아름다운 살 곳 예비하셨네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주님과 함께  하늘나라에 영원히 살리라 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주님은 내 목자 그 품 안에  살리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</TotalTime>
  <Words>84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주님은 내 목자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주님은 내 목자</dc:title>
  <dc:creator>user</dc:creator>
  <cp:lastModifiedBy>user</cp:lastModifiedBy>
  <cp:revision>10</cp:revision>
  <dcterms:created xsi:type="dcterms:W3CDTF">2016-12-19T21:23:37Z</dcterms:created>
  <dcterms:modified xsi:type="dcterms:W3CDTF">2016-12-20T14:46:14Z</dcterms:modified>
</cp:coreProperties>
</file>