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D9B3-0D25-4657-9E73-B76DD5AFD5DE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EA5-6EFB-44A8-BCF2-AA1963E18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D9B3-0D25-4657-9E73-B76DD5AFD5DE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EA5-6EFB-44A8-BCF2-AA1963E18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D9B3-0D25-4657-9E73-B76DD5AFD5DE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EA5-6EFB-44A8-BCF2-AA1963E18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D9B3-0D25-4657-9E73-B76DD5AFD5DE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EA5-6EFB-44A8-BCF2-AA1963E18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D9B3-0D25-4657-9E73-B76DD5AFD5DE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EA5-6EFB-44A8-BCF2-AA1963E18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D9B3-0D25-4657-9E73-B76DD5AFD5DE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EA5-6EFB-44A8-BCF2-AA1963E18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D9B3-0D25-4657-9E73-B76DD5AFD5DE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EA5-6EFB-44A8-BCF2-AA1963E18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D9B3-0D25-4657-9E73-B76DD5AFD5DE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EA5-6EFB-44A8-BCF2-AA1963E18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D9B3-0D25-4657-9E73-B76DD5AFD5DE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EA5-6EFB-44A8-BCF2-AA1963E18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D9B3-0D25-4657-9E73-B76DD5AFD5DE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EA5-6EFB-44A8-BCF2-AA1963E18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D9B3-0D25-4657-9E73-B76DD5AFD5DE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EA5-6EFB-44A8-BCF2-AA1963E18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1D9B3-0D25-4657-9E73-B76DD5AFD5DE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03EA5-6EFB-44A8-BCF2-AA1963E189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ing the Mighty Power of God.jpg"/>
          <p:cNvPicPr>
            <a:picLocks noChangeAspect="1"/>
          </p:cNvPicPr>
          <p:nvPr userDrawn="1"/>
        </p:nvPicPr>
        <p:blipFill>
          <a:blip r:embed="rId14">
            <a:lum bright="4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전능의 주 찬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962400" cy="762000"/>
          </a:xfrm>
        </p:spPr>
        <p:txBody>
          <a:bodyPr/>
          <a:lstStyle/>
          <a:p>
            <a:r>
              <a:rPr lang="ko-KR" altLang="en-US" b="1" dirty="0" smtClean="0"/>
              <a:t>전능의 주 찬양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5181600" cy="56388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온 천지 만물  창조하신 주 </a:t>
            </a:r>
            <a:r>
              <a:rPr lang="ko-KR" altLang="en-US" b="1" dirty="0" smtClean="0">
                <a:solidFill>
                  <a:schemeClr val="tx1"/>
                </a:solidFill>
              </a:rPr>
              <a:t>찬양하라 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저 높은 하늘 깊은 바다 주 선포하네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큰 지혜로 다스리는 </a:t>
            </a:r>
            <a:r>
              <a:rPr lang="ko-KR" altLang="en-US" b="1" dirty="0" smtClean="0">
                <a:solidFill>
                  <a:schemeClr val="tx1"/>
                </a:solidFill>
              </a:rPr>
              <a:t>주를  찬양하라                                        </a:t>
            </a:r>
            <a:r>
              <a:rPr lang="ko-KR" altLang="en-US" b="1" dirty="0" smtClean="0">
                <a:solidFill>
                  <a:schemeClr val="tx1"/>
                </a:solidFill>
              </a:rPr>
              <a:t>달과 별들도 주의 명령 따라 비추네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선하심과 광대하심 찬양하리라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말씀으로 </a:t>
            </a:r>
            <a:r>
              <a:rPr lang="ko-KR" altLang="en-US" b="1" dirty="0" smtClean="0">
                <a:solidFill>
                  <a:schemeClr val="tx1"/>
                </a:solidFill>
              </a:rPr>
              <a:t>천지 </a:t>
            </a:r>
            <a:r>
              <a:rPr lang="ko-KR" altLang="en-US" b="1" dirty="0" smtClean="0">
                <a:solidFill>
                  <a:schemeClr val="tx1"/>
                </a:solidFill>
              </a:rPr>
              <a:t>만물 지으셨도다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오 놀랍고 기이한 일 모두 보이도다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내가 걷는 땅에서 하늘까지 퍼졌네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산과 들엔 꽃 없어도 주 영광 있도다                                        저  폭풍우도 구름도 다  주관하신다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주께서 우리 모든 삶을 인도하시며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두 </a:t>
            </a:r>
            <a:r>
              <a:rPr lang="ko-KR" altLang="en-US" b="1" dirty="0" smtClean="0">
                <a:solidFill>
                  <a:schemeClr val="tx1"/>
                </a:solidFill>
              </a:rPr>
              <a:t>세 사람 </a:t>
            </a:r>
            <a:r>
              <a:rPr lang="ko-KR" altLang="en-US" b="1" dirty="0" smtClean="0">
                <a:solidFill>
                  <a:schemeClr val="tx1"/>
                </a:solidFill>
              </a:rPr>
              <a:t>모인 곳에 늘 함께 하신다                                    늘 함께 하신다 주능력 찬양하리라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전능의 주 찬양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전능의 주 찬양</dc:title>
  <dc:creator>user</dc:creator>
  <cp:lastModifiedBy>user</cp:lastModifiedBy>
  <cp:revision>5</cp:revision>
  <dcterms:created xsi:type="dcterms:W3CDTF">2016-12-16T02:31:08Z</dcterms:created>
  <dcterms:modified xsi:type="dcterms:W3CDTF">2016-12-16T04:37:08Z</dcterms:modified>
</cp:coreProperties>
</file>