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4568B-EBDB-4A46-8AE4-4CF469050F2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0F8BE-FDCF-4712-8F1C-C327616675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ass It On-It Only Takes A Spark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작은 불꽃 하나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작은 불꽃 하나가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54570"/>
            <a:ext cx="5029200" cy="6170950"/>
          </a:xfrm>
        </p:spPr>
        <p:txBody>
          <a:bodyPr>
            <a:noAutofit/>
          </a:bodyPr>
          <a:lstStyle/>
          <a:p>
            <a:pPr algn="l"/>
            <a:r>
              <a:rPr lang="en-US" altLang="ko-KR" sz="23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300" b="1" dirty="0" smtClean="0">
                <a:solidFill>
                  <a:schemeClr val="tx1"/>
                </a:solidFill>
              </a:rPr>
              <a:t>작은 불꽃 하나가 큰 불을 일으키어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곧 주의 사람들 그 불에 몸 녹이듯이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주님의 사랑 이같이 한번 경험하면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그의 사랑 모두에게 전하고 싶으리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en-US" altLang="ko-KR" sz="23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300" b="1" dirty="0" smtClean="0">
                <a:solidFill>
                  <a:schemeClr val="tx1"/>
                </a:solidFill>
              </a:rPr>
              <a:t>새싹이 돋아나면 새들은 지저귀고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꽃들은 피어나 화창한 봄날이라네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주님의 사랑 놀라와 한번 경험하면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봄과 같은 새 희망을 전하고 싶으리</a:t>
            </a:r>
            <a:endParaRPr lang="en-US" altLang="ko-KR" sz="23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en-US" altLang="ko-KR" sz="23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300" b="1" dirty="0" smtClean="0">
                <a:solidFill>
                  <a:schemeClr val="tx1"/>
                </a:solidFill>
              </a:rPr>
              <a:t>친구여 당신께 이 기쁨 전하고 싶소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내 주는 당신의 의지할 구세주라오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산 위에 올라가서 세상에 외치면서 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내게 임한 주의 사랑 전하기 원하네</a:t>
            </a:r>
            <a:r>
              <a:rPr lang="ko-KR" altLang="en-US" sz="2300" dirty="0" smtClean="0"/>
              <a:t/>
            </a:r>
            <a:br>
              <a:rPr lang="ko-KR" altLang="en-US" sz="2300" dirty="0" smtClean="0"/>
            </a:br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산위에 올라가서 세상에 외치리 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    내게 임한 주의 사랑 전하기 원하네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작은 불꽃 하나가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작은 불꽃 하나가</dc:title>
  <dc:creator>user</dc:creator>
  <cp:lastModifiedBy>user</cp:lastModifiedBy>
  <cp:revision>5</cp:revision>
  <dcterms:created xsi:type="dcterms:W3CDTF">2016-12-09T22:01:15Z</dcterms:created>
  <dcterms:modified xsi:type="dcterms:W3CDTF">2016-12-09T23:48:41Z</dcterms:modified>
</cp:coreProperties>
</file>