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F632F-2E6B-43B9-A2AE-12DD810F4BB1}" type="datetimeFigureOut">
              <a:rPr lang="en-US" smtClean="0"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4F6C9-B6D1-49FC-9DA4-627D465A57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at's What We Came Here For.jpg"/>
          <p:cNvPicPr>
            <a:picLocks noChangeAspect="1"/>
          </p:cNvPicPr>
          <p:nvPr userDrawn="1"/>
        </p:nvPicPr>
        <p:blipFill>
          <a:blip r:embed="rId14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 주 안에서 노래하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6482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우리 주 안에서 노래하며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5867400" cy="57150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우리 주안에서 노래하며 주의 이름 찬양해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감사로 그문에 들어가 주 이름 송축하네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진실한 찬양안에 권능임하니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외치세 할렐루야 손뼉치며 전능하신주께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높이계신 주님께 우리 여기 모인 이유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우리 마음모아 주님을 높이는것             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높이계신 주님께 우리 여기 모인 이유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우리 마음모아 주님을 높이는것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내안에 모든것 주를 바랄때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능력 또 영광 은혜와 자비도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찬양하며 춤추세 마음문 열어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주가 자유케 하리 주의 이름 찬양해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 주 안에서 노래하며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주 안에서 노래하며</dc:title>
  <dc:creator>user</dc:creator>
  <cp:lastModifiedBy>user</cp:lastModifiedBy>
  <cp:revision>8</cp:revision>
  <dcterms:created xsi:type="dcterms:W3CDTF">2016-12-26T00:33:49Z</dcterms:created>
  <dcterms:modified xsi:type="dcterms:W3CDTF">2016-12-26T02:37:09Z</dcterms:modified>
</cp:coreProperties>
</file>