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14CC-5E99-46DC-80D2-6D747B05D17E}" type="datetimeFigureOut">
              <a:rPr lang="en-US" smtClean="0"/>
              <a:pPr/>
              <a:t>12/31/2016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51F1-A9BF-4F66-9FB9-7F50A7B9E7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t the Throne of our Go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우리 보좌 앞에 모였네(비전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60960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우리 보좌 앞에 </a:t>
            </a:r>
            <a:r>
              <a:rPr lang="ko-KR" altLang="en-US" sz="4000" b="1" dirty="0" smtClean="0"/>
              <a:t>모였네</a:t>
            </a:r>
            <a:r>
              <a:rPr lang="en-US" altLang="ko-KR" sz="4000" b="1" dirty="0" smtClean="0"/>
              <a:t>(</a:t>
            </a:r>
            <a:r>
              <a:rPr lang="ko-KR" altLang="en-US" sz="3600" b="1" dirty="0" smtClean="0"/>
              <a:t>비전</a:t>
            </a:r>
            <a:r>
              <a:rPr lang="en-US" altLang="ko-KR" sz="3600" b="1" dirty="0" smtClean="0"/>
              <a:t>)</a:t>
            </a:r>
            <a:r>
              <a:rPr lang="ko-KR" altLang="en-US" sz="4000" b="1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458200" cy="4267200"/>
          </a:xfrm>
        </p:spPr>
        <p:txBody>
          <a:bodyPr>
            <a:normAutofit fontScale="925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우리 보좌 앞에 모였네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함께 주를 찬양하며 하나님의 사랑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아들 주셨네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그의 피로 우리 구원 받았네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십자가에서쏟으신그사랑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강같이 온 땅에 흘러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각 나라와 족속 백성 방언에서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구원받고 주 경배 드리네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구원하심이 보좌에 앉으신 우리하나님과 어린양께 있도다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구원하심이 보좌에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앉으신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우리하나님과 어린양께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있도다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구원하심이 보좌에 앉으신 우리하나님과 어린양께 아멘 아멘 아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~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멘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우리 보좌 앞에 모였네(비전)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보좌 앞에 모였네</dc:title>
  <dc:creator>user</dc:creator>
  <cp:lastModifiedBy>user</cp:lastModifiedBy>
  <cp:revision>10</cp:revision>
  <dcterms:created xsi:type="dcterms:W3CDTF">2016-12-30T17:07:18Z</dcterms:created>
  <dcterms:modified xsi:type="dcterms:W3CDTF">2016-12-31T02:31:12Z</dcterms:modified>
</cp:coreProperties>
</file>