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46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3619A-826F-4E8B-8BC8-1D207884A4CF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6C7B6-A449-4A0B-8693-F5D574A2B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od be With You Till We Meet Again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-1"/>
            <a:ext cx="9144000" cy="6878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리 다시 만날 때까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81000"/>
            <a:ext cx="4572000" cy="6858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우리 다시 만날 때까지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295400"/>
            <a:ext cx="5105400" cy="4572000"/>
          </a:xfrm>
        </p:spPr>
        <p:txBody>
          <a:bodyPr>
            <a:noAutofit/>
          </a:bodyPr>
          <a:lstStyle/>
          <a:p>
            <a:pPr algn="l">
              <a:tabLst>
                <a:tab pos="60325" algn="l"/>
              </a:tabLst>
            </a:pPr>
            <a:r>
              <a:rPr lang="ko-KR" altLang="en-US" sz="1800" b="1" dirty="0" smtClean="0">
                <a:solidFill>
                  <a:schemeClr val="tx1"/>
                </a:solidFill>
              </a:rPr>
              <a:t>우리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다시 만날 때까지 하나님이 함께 계셔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훈계로써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인도하며 도와주시기를 바라네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다시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만날 때 다시 만날 때 예수 앞에 만날 때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다시 만날 때 다시 만날 때 그 때까지 계심 바라네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284163" indent="-284163"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우리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다시 만날 때까지 하나님이 함께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계셔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데마다 보호하며 양식 주시기를 바라네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>
              <a:buAutoNum type="arabicPeriod" startAt="2"/>
            </a:pPr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우리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다시 만날 때까지 하나님이 함께 계셔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위태한 일 면케하고 품어 주시기를 바라네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344488" indent="-344488"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우리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다시 만날 때까지 하나님이 함께 계셔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사망 권세 이기도록 지켜 주시기를 바라네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 다시 만날 때까지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다시 만날 때까지 </dc:title>
  <dc:creator>user</dc:creator>
  <cp:lastModifiedBy>mary</cp:lastModifiedBy>
  <cp:revision>16</cp:revision>
  <dcterms:created xsi:type="dcterms:W3CDTF">2016-12-14T23:21:04Z</dcterms:created>
  <dcterms:modified xsi:type="dcterms:W3CDTF">2018-05-29T18:35:35Z</dcterms:modified>
</cp:coreProperties>
</file>