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9E4F2-19D1-460C-BF8F-0379ED3676FC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28DD8-A84D-4F8C-AAC0-0C55A99BAE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Perfect Lov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완전한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381000"/>
            <a:ext cx="27432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완전한 사랑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1600200"/>
            <a:ext cx="5791200" cy="4419600"/>
          </a:xfrm>
        </p:spPr>
        <p:txBody>
          <a:bodyPr>
            <a:normAutofit lnSpcReduction="10000"/>
          </a:bodyPr>
          <a:lstStyle/>
          <a:p>
            <a:pPr marL="165100" indent="-165100" algn="l">
              <a:buAutoNum type="arabicPeriod"/>
            </a:pPr>
            <a:r>
              <a:rPr lang="ko-KR" altLang="en-US" sz="1800" b="1" dirty="0" smtClean="0">
                <a:solidFill>
                  <a:schemeClr val="bg1"/>
                </a:solidFill>
              </a:rPr>
              <a:t> 완전한 사랑 하나님의 사랑 다함이 없는 사랑에 겨워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둘 한몸되어 보람있게 살라 손 모아 주님 앞에 빕니다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165100" indent="-165100" algn="l"/>
            <a:endParaRPr lang="en-US" altLang="ko-KR" sz="1800" b="1" dirty="0">
              <a:solidFill>
                <a:schemeClr val="bg1"/>
              </a:solidFill>
            </a:endParaRPr>
          </a:p>
          <a:p>
            <a:pPr marL="165100" indent="-165100" algn="l"/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165100" indent="-165100" algn="l">
              <a:buAutoNum type="arabicPeriod" startAt="2"/>
            </a:pPr>
            <a:r>
              <a:rPr lang="ko-KR" altLang="en-US" sz="1800" b="1" dirty="0" smtClean="0">
                <a:solidFill>
                  <a:schemeClr val="bg1"/>
                </a:solidFill>
              </a:rPr>
              <a:t> 온전한 생활하게 하옵소서 믿음과 소망 사랑 가지고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아픔과 죽음 겁을 내지 않고 주님만 의지하게 하소서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165100" indent="-165100" algn="l">
              <a:buAutoNum type="arabicPeriod" startAt="2"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165100" indent="-165100" algn="l">
              <a:buAutoNum type="arabicPeriod" startAt="2"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271463" indent="-271463" algn="l"/>
            <a:r>
              <a:rPr lang="en-US" altLang="ko-KR" sz="18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슬픔을 이길 기쁨 주시옵고 다툼을 없앨 평화 내리사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사랑의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아침 환히 동 터오는 행복한 나날 되게 하소서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     아멘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완전한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완전한 사랑 </dc:title>
  <dc:creator>user</dc:creator>
  <cp:lastModifiedBy>mary</cp:lastModifiedBy>
  <cp:revision>7</cp:revision>
  <dcterms:created xsi:type="dcterms:W3CDTF">2016-12-14T02:39:16Z</dcterms:created>
  <dcterms:modified xsi:type="dcterms:W3CDTF">2018-09-27T19:19:36Z</dcterms:modified>
</cp:coreProperties>
</file>