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A6FC6-1D14-4927-AD60-FD1A99B61945}" type="datetimeFigureOut">
              <a:rPr lang="en-US" smtClean="0"/>
              <a:pPr/>
              <a:t>12/17/2016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B4A6-DAA1-44FC-B229-BF1311359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A6FC6-1D14-4927-AD60-FD1A99B61945}" type="datetimeFigureOut">
              <a:rPr lang="en-US" smtClean="0"/>
              <a:pPr/>
              <a:t>12/17/2016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B4A6-DAA1-44FC-B229-BF1311359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A6FC6-1D14-4927-AD60-FD1A99B61945}" type="datetimeFigureOut">
              <a:rPr lang="en-US" smtClean="0"/>
              <a:pPr/>
              <a:t>12/17/2016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B4A6-DAA1-44FC-B229-BF1311359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A6FC6-1D14-4927-AD60-FD1A99B61945}" type="datetimeFigureOut">
              <a:rPr lang="en-US" smtClean="0"/>
              <a:pPr/>
              <a:t>12/17/2016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B4A6-DAA1-44FC-B229-BF1311359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A6FC6-1D14-4927-AD60-FD1A99B61945}" type="datetimeFigureOut">
              <a:rPr lang="en-US" smtClean="0"/>
              <a:pPr/>
              <a:t>12/17/2016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B4A6-DAA1-44FC-B229-BF1311359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A6FC6-1D14-4927-AD60-FD1A99B61945}" type="datetimeFigureOut">
              <a:rPr lang="en-US" smtClean="0"/>
              <a:pPr/>
              <a:t>12/17/2016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B4A6-DAA1-44FC-B229-BF1311359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A6FC6-1D14-4927-AD60-FD1A99B61945}" type="datetimeFigureOut">
              <a:rPr lang="en-US" smtClean="0"/>
              <a:pPr/>
              <a:t>12/17/2016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B4A6-DAA1-44FC-B229-BF1311359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A6FC6-1D14-4927-AD60-FD1A99B61945}" type="datetimeFigureOut">
              <a:rPr lang="en-US" smtClean="0"/>
              <a:pPr/>
              <a:t>12/17/2016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B4A6-DAA1-44FC-B229-BF1311359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A6FC6-1D14-4927-AD60-FD1A99B61945}" type="datetimeFigureOut">
              <a:rPr lang="en-US" smtClean="0"/>
              <a:pPr/>
              <a:t>12/17/2016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B4A6-DAA1-44FC-B229-BF1311359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A6FC6-1D14-4927-AD60-FD1A99B61945}" type="datetimeFigureOut">
              <a:rPr lang="en-US" smtClean="0"/>
              <a:pPr/>
              <a:t>12/17/2016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B4A6-DAA1-44FC-B229-BF1311359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A6FC6-1D14-4927-AD60-FD1A99B61945}" type="datetimeFigureOut">
              <a:rPr lang="en-US" smtClean="0"/>
              <a:pPr/>
              <a:t>12/17/2016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B4A6-DAA1-44FC-B229-BF1311359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A6FC6-1D14-4927-AD60-FD1A99B61945}" type="datetimeFigureOut">
              <a:rPr lang="en-US" smtClean="0"/>
              <a:pPr/>
              <a:t>12/17/2016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5B4A6-DAA1-44FC-B229-BF13113594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ctory in Jesus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안에서 승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3886200" cy="685799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예수 안에서 승리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19200"/>
            <a:ext cx="4495800" cy="54102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오 승리의 주 예수 갈보리 언덕 위에서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나를 위하여 피 흘려 주심 나는 알았네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오 사랑의 주 예수 주의 흘리신 그 피로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나를 구원하사 참 승리를 내게 주셨네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오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승리의 주 예수 날 구원하신 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그 피를 흘리사 날 구원하셨네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날 사랑하신 주님 날 구원하신 주님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그 피로 참 승리를 이루어 주셨네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오 날 위해 영광의 나라 예비하신 주님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나를 위하여 면류관 주심 나는 알았네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 주님만을 위해 영원토록 찬송하리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 험한 세상 승리하며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살아가겠네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안에서 승리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안에서 승리 </dc:title>
  <dc:creator>user</dc:creator>
  <cp:lastModifiedBy>user</cp:lastModifiedBy>
  <cp:revision>7</cp:revision>
  <dcterms:created xsi:type="dcterms:W3CDTF">2016-12-17T02:30:06Z</dcterms:created>
  <dcterms:modified xsi:type="dcterms:W3CDTF">2016-12-17T04:17:14Z</dcterms:modified>
</cp:coreProperties>
</file>