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183B-7A09-4366-AB17-376FC5DEACFD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2AFE-33D5-4B09-8A26-FA48ABE13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183B-7A09-4366-AB17-376FC5DEACFD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2AFE-33D5-4B09-8A26-FA48ABE13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183B-7A09-4366-AB17-376FC5DEACFD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2AFE-33D5-4B09-8A26-FA48ABE13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183B-7A09-4366-AB17-376FC5DEACFD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2AFE-33D5-4B09-8A26-FA48ABE13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183B-7A09-4366-AB17-376FC5DEACFD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2AFE-33D5-4B09-8A26-FA48ABE13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183B-7A09-4366-AB17-376FC5DEACFD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2AFE-33D5-4B09-8A26-FA48ABE13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183B-7A09-4366-AB17-376FC5DEACFD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2AFE-33D5-4B09-8A26-FA48ABE13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183B-7A09-4366-AB17-376FC5DEACFD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2AFE-33D5-4B09-8A26-FA48ABE13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183B-7A09-4366-AB17-376FC5DEACFD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2AFE-33D5-4B09-8A26-FA48ABE13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183B-7A09-4366-AB17-376FC5DEACFD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2AFE-33D5-4B09-8A26-FA48ABE13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8183B-7A09-4366-AB17-376FC5DEACFD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2AFE-33D5-4B09-8A26-FA48ABE131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8183B-7A09-4366-AB17-376FC5DEACFD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72AFE-33D5-4B09-8A26-FA48ABE131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따라가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"/>
            <a:ext cx="3200400" cy="609599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예수 따라가며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5334000" cy="5638800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예수 따라가며 복음 순종하면 우리 행할 길 환하겠네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주를 의지하며 순종하는 자를  주가 늘 함께 하시리라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의지하고 순종하는 길은 예수 안에 즐겁고 복된 길이로다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해를 당하거나 우리 고생할 때 주가 곧 없이 하시겠네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주를 의지하며 순종하는 자를  주가  안위해 주시리라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남의 짐을 지고 슬픔 위로하면 주가 상급을주시겠네                주를 의지하며 순종하는 자를 항상 복내려 주시리라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우리 받은 것을 주께 다 드리면 우리 기쁨이 넘치겠네               주를 의지하며 순종하는자를 은혜 풍성케 하시리라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주의 힘을 입어서 말씀 잘 배우고 주를 모시고 살아가세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주를 의지하며 항상 순종하면  주가 사랑해 주시리라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60720" y="3244334"/>
            <a:ext cx="1622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/>
              <a:t>예수 따라가며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따라가며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따라가며</dc:title>
  <dc:creator>user</dc:creator>
  <cp:lastModifiedBy>user</cp:lastModifiedBy>
  <cp:revision>8</cp:revision>
  <dcterms:created xsi:type="dcterms:W3CDTF">2016-12-21T03:47:32Z</dcterms:created>
  <dcterms:modified xsi:type="dcterms:W3CDTF">2016-12-21T05:28:43Z</dcterms:modified>
</cp:coreProperties>
</file>