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9327-C519-48AC-AEDB-CBE0E40CB92F}" type="datetimeFigureOut">
              <a:rPr lang="en-US" smtClean="0"/>
              <a:pPr/>
              <a:t>12/6/2016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5796C-16DC-458C-99F8-6500ED4B5C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9327-C519-48AC-AEDB-CBE0E40CB92F}" type="datetimeFigureOut">
              <a:rPr lang="en-US" smtClean="0"/>
              <a:pPr/>
              <a:t>12/6/2016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5796C-16DC-458C-99F8-6500ED4B5C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9327-C519-48AC-AEDB-CBE0E40CB92F}" type="datetimeFigureOut">
              <a:rPr lang="en-US" smtClean="0"/>
              <a:pPr/>
              <a:t>12/6/2016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5796C-16DC-458C-99F8-6500ED4B5C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9327-C519-48AC-AEDB-CBE0E40CB92F}" type="datetimeFigureOut">
              <a:rPr lang="en-US" smtClean="0"/>
              <a:pPr/>
              <a:t>12/6/2016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5796C-16DC-458C-99F8-6500ED4B5C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9327-C519-48AC-AEDB-CBE0E40CB92F}" type="datetimeFigureOut">
              <a:rPr lang="en-US" smtClean="0"/>
              <a:pPr/>
              <a:t>12/6/2016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5796C-16DC-458C-99F8-6500ED4B5C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9327-C519-48AC-AEDB-CBE0E40CB92F}" type="datetimeFigureOut">
              <a:rPr lang="en-US" smtClean="0"/>
              <a:pPr/>
              <a:t>12/6/2016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5796C-16DC-458C-99F8-6500ED4B5C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9327-C519-48AC-AEDB-CBE0E40CB92F}" type="datetimeFigureOut">
              <a:rPr lang="en-US" smtClean="0"/>
              <a:pPr/>
              <a:t>12/6/2016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5796C-16DC-458C-99F8-6500ED4B5C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9327-C519-48AC-AEDB-CBE0E40CB92F}" type="datetimeFigureOut">
              <a:rPr lang="en-US" smtClean="0"/>
              <a:pPr/>
              <a:t>12/6/2016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5796C-16DC-458C-99F8-6500ED4B5C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9327-C519-48AC-AEDB-CBE0E40CB92F}" type="datetimeFigureOut">
              <a:rPr lang="en-US" smtClean="0"/>
              <a:pPr/>
              <a:t>12/6/2016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5796C-16DC-458C-99F8-6500ED4B5C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9327-C519-48AC-AEDB-CBE0E40CB92F}" type="datetimeFigureOut">
              <a:rPr lang="en-US" smtClean="0"/>
              <a:pPr/>
              <a:t>12/6/2016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5796C-16DC-458C-99F8-6500ED4B5C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9327-C519-48AC-AEDB-CBE0E40CB92F}" type="datetimeFigureOut">
              <a:rPr lang="en-US" smtClean="0"/>
              <a:pPr/>
              <a:t>12/6/2016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5796C-16DC-458C-99F8-6500ED4B5C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609327-C519-48AC-AEDB-CBE0E40CB92F}" type="datetimeFigureOut">
              <a:rPr lang="en-US" smtClean="0"/>
              <a:pPr/>
              <a:t>12/6/2016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E5796C-16DC-458C-99F8-6500ED4B5CF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어려운 일 당할 때.jpg"/>
          <p:cNvPicPr>
            <a:picLocks noChangeAspect="1"/>
          </p:cNvPicPr>
          <p:nvPr userDrawn="1"/>
        </p:nvPicPr>
        <p:blipFill>
          <a:blip r:embed="rId14">
            <a:lum bright="5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어려운 일 당할 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0"/>
            <a:ext cx="4191000" cy="685800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어려운 일 당할 때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914400"/>
            <a:ext cx="5181600" cy="5486400"/>
          </a:xfrm>
        </p:spPr>
        <p:txBody>
          <a:bodyPr>
            <a:normAutofit lnSpcReduction="10000"/>
          </a:bodyPr>
          <a:lstStyle/>
          <a:p>
            <a:pPr algn="l"/>
            <a:r>
              <a:rPr lang="en-US" altLang="ko-KR" sz="2400" b="1" dirty="0" smtClean="0">
                <a:solidFill>
                  <a:schemeClr val="tx1"/>
                </a:solidFill>
              </a:rPr>
              <a:t>1.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어려운 일 당할 때 나의 믿음 적으나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    의지하는 내 주를 더욱 의지합니다</a:t>
            </a: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rgbClr val="FF0000"/>
                </a:solidFill>
              </a:rPr>
              <a:t>＜후렴＞</a:t>
            </a:r>
            <a:br>
              <a:rPr lang="ko-KR" altLang="en-US" sz="2400" b="1" dirty="0" smtClean="0">
                <a:solidFill>
                  <a:srgbClr val="FF0000"/>
                </a:solidFill>
              </a:rPr>
            </a:br>
            <a:r>
              <a:rPr lang="ko-KR" altLang="en-US" sz="2400" b="1" dirty="0" smtClean="0">
                <a:solidFill>
                  <a:srgbClr val="FF0000"/>
                </a:solidFill>
              </a:rPr>
              <a:t>    세월 지나갈수록 의지할 것 뿐일세</a:t>
            </a:r>
            <a:br>
              <a:rPr lang="ko-KR" altLang="en-US" sz="2400" b="1" dirty="0" smtClean="0">
                <a:solidFill>
                  <a:srgbClr val="FF0000"/>
                </a:solidFill>
              </a:rPr>
            </a:br>
            <a:r>
              <a:rPr lang="ko-KR" altLang="en-US" sz="2400" b="1" dirty="0" smtClean="0">
                <a:solidFill>
                  <a:srgbClr val="FF0000"/>
                </a:solidFill>
              </a:rPr>
              <a:t>    무슨 일을 당해도 예수 의지합니다</a:t>
            </a:r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>
              <a:solidFill>
                <a:schemeClr val="tx1"/>
              </a:solidFill>
            </a:endParaRPr>
          </a:p>
          <a:p>
            <a:pPr marL="344488" indent="-344488" algn="l">
              <a:tabLst>
                <a:tab pos="284163" algn="l"/>
              </a:tabLst>
            </a:pPr>
            <a:r>
              <a:rPr lang="en-US" altLang="ko-KR" sz="2400" b="1" dirty="0" smtClean="0">
                <a:solidFill>
                  <a:schemeClr val="tx1"/>
                </a:solidFill>
              </a:rPr>
              <a:t>2.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성령께서 내 마음 밝히 비춰주시니</a:t>
            </a:r>
            <a:r>
              <a:rPr lang="ko-KR" altLang="en-US" sz="2400" b="1" dirty="0">
                <a:solidFill>
                  <a:schemeClr val="tx1"/>
                </a:solidFill>
              </a:rPr>
              <a:t>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                                         인도하심 따라서 주만 의지합니다</a:t>
            </a:r>
            <a:endParaRPr lang="en-US" altLang="ko-KR" sz="2400" b="1" dirty="0" smtClean="0">
              <a:solidFill>
                <a:schemeClr val="tx1"/>
              </a:solidFill>
            </a:endParaRPr>
          </a:p>
          <a:p>
            <a:pPr marL="344488" indent="-344488" algn="l">
              <a:tabLst>
                <a:tab pos="284163" algn="l"/>
              </a:tabLst>
            </a:pPr>
            <a:endParaRPr lang="en-US" altLang="ko-KR" sz="2400" b="1" dirty="0" smtClean="0">
              <a:solidFill>
                <a:schemeClr val="tx1"/>
              </a:solidFill>
            </a:endParaRPr>
          </a:p>
          <a:p>
            <a:pPr marL="225425" indent="-225425" algn="l"/>
            <a:r>
              <a:rPr lang="en-US" altLang="ko-KR" sz="2400" b="1" dirty="0" smtClean="0">
                <a:solidFill>
                  <a:schemeClr val="tx1"/>
                </a:solidFill>
              </a:rPr>
              <a:t>3.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밝을 때에 노래와 어둘 때에 기도로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 위태할때 도움을 주께 간구합니다</a:t>
            </a:r>
            <a:endParaRPr lang="en-US" altLang="ko-KR" sz="2400" b="1" dirty="0" smtClean="0">
              <a:solidFill>
                <a:schemeClr val="tx1"/>
              </a:solidFill>
            </a:endParaRPr>
          </a:p>
          <a:p>
            <a:pPr marL="225425" indent="-225425" algn="l"/>
            <a:endParaRPr lang="en-US" altLang="ko-KR" sz="2400" b="1" dirty="0" smtClean="0">
              <a:solidFill>
                <a:schemeClr val="tx1"/>
              </a:solidFill>
            </a:endParaRPr>
          </a:p>
          <a:p>
            <a:pPr marL="225425" indent="-225425" algn="l"/>
            <a:r>
              <a:rPr lang="en-US" altLang="ko-KR" sz="2400" b="1" dirty="0" smtClean="0">
                <a:solidFill>
                  <a:schemeClr val="tx1"/>
                </a:solidFill>
              </a:rPr>
              <a:t>4.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생명 있을 동안에 예수 의지합니다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천국 올라가도록 의지할 것 뿐일세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13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어려운 일 당할 때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어려운 일 당할 때</dc:title>
  <dc:creator>user</dc:creator>
  <cp:lastModifiedBy>user</cp:lastModifiedBy>
  <cp:revision>7</cp:revision>
  <dcterms:created xsi:type="dcterms:W3CDTF">2016-12-05T22:52:57Z</dcterms:created>
  <dcterms:modified xsi:type="dcterms:W3CDTF">2016-12-06T03:02:50Z</dcterms:modified>
</cp:coreProperties>
</file>