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999F-D476-4E9B-B289-454DC3F369FF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5A7D-CB58-42E3-8214-6BF7FEDFA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999F-D476-4E9B-B289-454DC3F369FF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5A7D-CB58-42E3-8214-6BF7FEDFA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999F-D476-4E9B-B289-454DC3F369FF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5A7D-CB58-42E3-8214-6BF7FEDFA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999F-D476-4E9B-B289-454DC3F369FF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5A7D-CB58-42E3-8214-6BF7FEDFA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999F-D476-4E9B-B289-454DC3F369FF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5A7D-CB58-42E3-8214-6BF7FEDFA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999F-D476-4E9B-B289-454DC3F369FF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5A7D-CB58-42E3-8214-6BF7FEDFA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999F-D476-4E9B-B289-454DC3F369FF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5A7D-CB58-42E3-8214-6BF7FEDFA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999F-D476-4E9B-B289-454DC3F369FF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5A7D-CB58-42E3-8214-6BF7FEDFA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999F-D476-4E9B-B289-454DC3F369FF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5A7D-CB58-42E3-8214-6BF7FEDFA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999F-D476-4E9B-B289-454DC3F369FF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5A7D-CB58-42E3-8214-6BF7FEDFA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999F-D476-4E9B-B289-454DC3F369FF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5A7D-CB58-42E3-8214-6BF7FEDFA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8999F-D476-4E9B-B289-454DC3F369FF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F5A7D-CB58-42E3-8214-6BF7FEDFA0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ve is something that you give it away.jpg"/>
          <p:cNvPicPr>
            <a:picLocks noChangeAspect="1"/>
          </p:cNvPicPr>
          <p:nvPr userDrawn="1"/>
        </p:nvPicPr>
        <p:blipFill>
          <a:blip r:embed="rId14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사랑은 참으로 버리는 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295400"/>
            <a:ext cx="5181600" cy="6127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사랑은 참으로 버리는 것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14600"/>
            <a:ext cx="5105400" cy="3276600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2000" b="1" dirty="0" smtClean="0">
                <a:solidFill>
                  <a:schemeClr val="tx1"/>
                </a:solidFill>
              </a:rPr>
              <a:t>사랑은 참으로 버리는 것 버리는것 버리는것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사랑은 참으로 버리는것 더 가지지않는것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이상하다 동전한닢 움켜잡으면 없어지고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서로 나눠주면 풍성해져 땅위에 가득하네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사랑은 참으로 버리는것 버리는것 버리는것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사랑은 참으로 버리는것 더 가지지 않는것                                자 내일 걱정일랑 버리고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모든 염려 주님께 맡겨요                               사랑은 참으로 버리는 것 더 가지지 않는것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사랑은 참으로 버리는 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사랑은 참으로 버리는 것</dc:title>
  <dc:creator>user</dc:creator>
  <cp:lastModifiedBy>user</cp:lastModifiedBy>
  <cp:revision>7</cp:revision>
  <dcterms:created xsi:type="dcterms:W3CDTF">2016-12-07T19:40:49Z</dcterms:created>
  <dcterms:modified xsi:type="dcterms:W3CDTF">2016-12-07T20:53:44Z</dcterms:modified>
</cp:coreProperties>
</file>