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38838-348A-4702-9B00-F27685FA40A0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EB26D-1D6C-4453-87CF-EAD77265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부활하신 구세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419600" cy="841375"/>
          </a:xfrm>
        </p:spPr>
        <p:txBody>
          <a:bodyPr/>
          <a:lstStyle/>
          <a:p>
            <a:r>
              <a:rPr lang="ko-KR" altLang="en-US" b="1" dirty="0" smtClean="0"/>
              <a:t>부활하신 구세주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4191000" cy="579120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부활하신 구세주 나 항상 섬기네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온 세상 조롱해도 주 정녕 사셨네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그 은혜로운 손길 부드러운 음성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 예수 나와 함께 늘 계시네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>
              <a:solidFill>
                <a:schemeClr val="tx1"/>
              </a:solidFill>
            </a:endParaRPr>
          </a:p>
          <a:p>
            <a:pPr marL="284163" indent="-284163" algn="l"/>
            <a:r>
              <a:rPr lang="ko-KR" altLang="en-US" sz="18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예수 예수 늘 살아계셔서                              주 동행하여 주시며 늘 말씀하시네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예수 예수 내 구세주 예수                       내 맘에 살아 계시네 늘 살아계시네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dirty="0" smtClean="0"/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온 세상 살펴보니 주 사랑 알겠네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내 맘이 아플 때도 주 사랑 알겠네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이 세상 풍파 이길 힘 주시는 주님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 다시 영광 중에 곧 오시리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marL="225425" indent="-225425" algn="l"/>
            <a:r>
              <a:rPr lang="en-US" altLang="ko-KR" sz="18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믿는 성도들아 다 기쁜 노래로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예수 우리 왕께 다 찬양 드리세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세상 소망이요 참 친구 되시는 주                                                                           예수 영원토록 찬양하세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부활하신 구세주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부활하신 구세주</dc:title>
  <dc:creator>user</dc:creator>
  <cp:lastModifiedBy>user</cp:lastModifiedBy>
  <cp:revision>4</cp:revision>
  <dcterms:created xsi:type="dcterms:W3CDTF">2016-12-13T01:57:42Z</dcterms:created>
  <dcterms:modified xsi:type="dcterms:W3CDTF">2016-12-13T03:34:48Z</dcterms:modified>
</cp:coreProperties>
</file>