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7D4CB-4505-413E-B2B8-0EB149BA95E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6A6B-AC95-42F8-B092-F4188A0454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allelujah To The Lamb.jpg"/>
          <p:cNvPicPr>
            <a:picLocks noChangeAspect="1"/>
          </p:cNvPicPr>
          <p:nvPr userDrawn="1"/>
        </p:nvPicPr>
        <p:blipFill>
          <a:blip r:embed="rId14">
            <a:lum bright="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든 민족과 방언들 가운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0292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모든 민족과 방언들 가운데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5943600" cy="54864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모든 민족과 방언들 가운데 수많은 주 백성 모였네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주의 보혈과 그 사랑으로 친 백성 삼으셨네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주를 향한 감사와 찬양을 말로 다 표현할 수 없네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다만 내 소리 높여 온 맘을 다해 찬양하리라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000" b="1" dirty="0">
                <a:solidFill>
                  <a:srgbClr val="FF0000"/>
                </a:solidFill>
              </a:rPr>
              <a:t/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할렐루야 할렐루야 할렐루야 어린양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할렐루야 할렐루야 주의 보혈 덮으사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모든 족속 모든 방언 모든 백성 열방이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모든 영광 모든 존귀 모든 찬양 주께 드리네</a:t>
            </a: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어린양 피로 씻어진 우리들 은혜로 주 앞에 서있네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 이름으로 자녀된 우리 겸손히 구하오니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주의 능력 우리게 베푸사 주를 더욱 알게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하소서                  그때에 </a:t>
            </a:r>
            <a:r>
              <a:rPr lang="ko-KR" altLang="en-US" sz="2000" b="1" dirty="0">
                <a:solidFill>
                  <a:schemeClr val="tx1"/>
                </a:solidFill>
              </a:rPr>
              <a:t>모든 나라 주 영광 보며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경배하리라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무릎 꿇고서 다 함께 고백해 만유의 주님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모든 민족과 방언들 가운데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모든 민족과 방언들 가운데</dc:title>
  <dc:creator>user</dc:creator>
  <cp:lastModifiedBy>user</cp:lastModifiedBy>
  <cp:revision>5</cp:revision>
  <dcterms:created xsi:type="dcterms:W3CDTF">2016-12-29T01:04:45Z</dcterms:created>
  <dcterms:modified xsi:type="dcterms:W3CDTF">2016-12-29T03:04:05Z</dcterms:modified>
</cp:coreProperties>
</file>