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71E88-8F8E-48FF-88D3-1890CF79D0E7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1EEC-EB63-4DA9-B1AE-9D7E021A48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 Three Kings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동방박사 세 사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동방박사 세 사람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4495800" cy="56388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동방 박사 세 사람 귀한 예물 가지고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산을 넘고 물을 건너 별 따라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왔도다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오 탄일 밤의 밝은 별 명랑하고 귀한 별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아기 예수 계신 곳에 우리 인도하여라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베들레헴 임금께 나는 황금 드리네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영원토록 모든 백성 다스려 주소서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거룩하신 구주께 나는 유향 드리네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만국 백성 찬송 드려 만유 주 섬기세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죽을 몸 위해 나는 몰약 드리네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세상 모든 죄인 위해 십자가 지셨네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다시 사신 구주님 왕의 왕이 되시네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동방 박사 본을 받아 우리도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절하세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동방박사 세 사람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동방박사 세 사람</dc:title>
  <dc:creator>user</dc:creator>
  <cp:lastModifiedBy>user</cp:lastModifiedBy>
  <cp:revision>5</cp:revision>
  <dcterms:created xsi:type="dcterms:W3CDTF">2016-12-18T21:40:19Z</dcterms:created>
  <dcterms:modified xsi:type="dcterms:W3CDTF">2016-12-19T01:02:48Z</dcterms:modified>
</cp:coreProperties>
</file>