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6F3D-A34F-4155-AE75-B999A2B4F645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7D4D-326B-4D26-87CA-7E7247330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6F3D-A34F-4155-AE75-B999A2B4F645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7D4D-326B-4D26-87CA-7E7247330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6F3D-A34F-4155-AE75-B999A2B4F645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7D4D-326B-4D26-87CA-7E7247330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6F3D-A34F-4155-AE75-B999A2B4F645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7D4D-326B-4D26-87CA-7E7247330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6F3D-A34F-4155-AE75-B999A2B4F645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7D4D-326B-4D26-87CA-7E7247330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6F3D-A34F-4155-AE75-B999A2B4F645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7D4D-326B-4D26-87CA-7E7247330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6F3D-A34F-4155-AE75-B999A2B4F645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7D4D-326B-4D26-87CA-7E7247330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6F3D-A34F-4155-AE75-B999A2B4F645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7D4D-326B-4D26-87CA-7E7247330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6F3D-A34F-4155-AE75-B999A2B4F645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7D4D-326B-4D26-87CA-7E7247330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6F3D-A34F-4155-AE75-B999A2B4F645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7D4D-326B-4D26-87CA-7E7247330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6F3D-A34F-4155-AE75-B999A2B4F645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7D4D-326B-4D26-87CA-7E7247330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56F3D-A34F-4155-AE75-B999A2B4F645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97D4D-326B-4D26-87CA-7E724733039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me on and celebrate 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844800" y="2565545"/>
            <a:ext cx="6299200" cy="42924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다와서 찬양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3962400" cy="841375"/>
          </a:xfrm>
        </p:spPr>
        <p:txBody>
          <a:bodyPr/>
          <a:lstStyle/>
          <a:p>
            <a:r>
              <a:rPr lang="ko-KR" altLang="en-US" b="1" dirty="0" smtClean="0"/>
              <a:t>다와서 찬양해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066800"/>
            <a:ext cx="6096000" cy="411480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b="1" dirty="0">
                <a:solidFill>
                  <a:schemeClr val="tx1"/>
                </a:solidFill>
              </a:rPr>
              <a:t>다와서 찬양해 사랑을 주신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주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찬양해  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사랑의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우리 </a:t>
            </a:r>
            <a:r>
              <a:rPr lang="ko-KR" altLang="en-US" sz="2800" b="1" dirty="0">
                <a:solidFill>
                  <a:schemeClr val="tx1"/>
                </a:solidFill>
              </a:rPr>
              <a:t>주님 생명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주셨네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소리쳐 </a:t>
            </a:r>
            <a:r>
              <a:rPr lang="ko-KR" altLang="en-US" sz="2800" b="1" dirty="0">
                <a:solidFill>
                  <a:schemeClr val="tx1"/>
                </a:solidFill>
              </a:rPr>
              <a:t>찬양해 기쁨을 주시는 우리왕  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찬양의 </a:t>
            </a:r>
            <a:r>
              <a:rPr lang="ko-KR" altLang="en-US" sz="2800" b="1" dirty="0">
                <a:solidFill>
                  <a:schemeClr val="tx1"/>
                </a:solidFill>
              </a:rPr>
              <a:t>제사 드리며 주님께 경배해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/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rgbClr val="FF0000"/>
                </a:solidFill>
              </a:rPr>
              <a:t>다와서 </a:t>
            </a:r>
            <a:r>
              <a:rPr lang="ko-KR" altLang="en-US" sz="2800" b="1" dirty="0">
                <a:solidFill>
                  <a:srgbClr val="FF0000"/>
                </a:solidFill>
              </a:rPr>
              <a:t>찬양해 찬양해 찬양해 </a:t>
            </a:r>
            <a:r>
              <a:rPr lang="ko-KR" altLang="en-US" sz="2800" b="1" dirty="0" smtClean="0">
                <a:solidFill>
                  <a:srgbClr val="FF0000"/>
                </a:solidFill>
              </a:rPr>
              <a:t>주님</a:t>
            </a:r>
            <a:endParaRPr lang="en-US" altLang="ko-KR" sz="2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rgbClr val="FF0000"/>
                </a:solidFill>
              </a:rPr>
              <a:t>찬양해 </a:t>
            </a:r>
            <a:r>
              <a:rPr lang="ko-KR" altLang="en-US" sz="2800" b="1" dirty="0">
                <a:solidFill>
                  <a:srgbClr val="FF0000"/>
                </a:solidFill>
              </a:rPr>
              <a:t>주님 우리왕 </a:t>
            </a:r>
            <a:r>
              <a:rPr lang="en-US" altLang="ko-KR" sz="2800" b="1" dirty="0">
                <a:solidFill>
                  <a:srgbClr val="FF0000"/>
                </a:solidFill>
              </a:rPr>
              <a:t>(X2)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다와서 찬양해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다와서 찬양해</dc:title>
  <dc:creator>user</dc:creator>
  <cp:lastModifiedBy>user</cp:lastModifiedBy>
  <cp:revision>7</cp:revision>
  <dcterms:created xsi:type="dcterms:W3CDTF">2016-12-03T22:42:19Z</dcterms:created>
  <dcterms:modified xsi:type="dcterms:W3CDTF">2016-12-04T01:55:49Z</dcterms:modified>
</cp:coreProperties>
</file>