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F5085-0082-4611-9620-EDE14526136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0DEEE-5CD9-4644-B38F-ABA3601988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GOD is so Big so Strong So Mighty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하나님은 크고 힘있고 능있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762000"/>
            <a:ext cx="6553200" cy="6096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내 하나님은 크고 힘있고 능있어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1676400"/>
            <a:ext cx="5562600" cy="40386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내 하나님은 크고 힘 있고 능 있어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못할 일 전혀 없네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하나님은 크고 힘 있고 능 있어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못할 일 전혀 없네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저 산들도 주의 것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골짝도 주의 것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별들도 주의 솜씨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하나님은 크고 힘 있고 능 있어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못할 일 전혀 없네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하나님은 크고 힘있고 능있어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하나님은 크고 힘있고</dc:title>
  <dc:creator>user</dc:creator>
  <cp:lastModifiedBy>user</cp:lastModifiedBy>
  <cp:revision>5</cp:revision>
  <dcterms:created xsi:type="dcterms:W3CDTF">2016-12-07T03:54:09Z</dcterms:created>
  <dcterms:modified xsi:type="dcterms:W3CDTF">2016-12-07T05:03:02Z</dcterms:modified>
</cp:coreProperties>
</file>