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A625D-0100-4041-89D1-6609BEB8CFDF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6E239-CC19-4AC2-8869-CC4ABEA2FE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vory  palaces .jpg"/>
          <p:cNvPicPr>
            <a:picLocks noChangeAspect="1"/>
          </p:cNvPicPr>
          <p:nvPr userDrawn="1"/>
        </p:nvPicPr>
        <p:blipFill>
          <a:blip r:embed="rId14">
            <a:lum bright="2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님 입으신 그 옷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334000" cy="917575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내 주님 입으신 그 옷은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6553200" cy="5715000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</a:t>
            </a:r>
            <a:r>
              <a:rPr lang="en-US" altLang="ko-KR" sz="2400" b="1" smtClean="0">
                <a:solidFill>
                  <a:schemeClr val="tx1"/>
                </a:solidFill>
              </a:rPr>
              <a:t>. </a:t>
            </a:r>
            <a:r>
              <a:rPr lang="ko-KR" altLang="en-US" sz="2400" b="1" smtClean="0">
                <a:solidFill>
                  <a:schemeClr val="tx1"/>
                </a:solidFill>
              </a:rPr>
              <a:t>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 입으신 그 옷은 참 아름다워라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그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향기 내 맘에 사무쳐 내 기쁨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되도다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시온성보다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더 찬란한 저 천성 떠나서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이 세상 오신 예수님 참 내 구세주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주는 쓰라린 고통을 다 견디셨도다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지신 십자가 대할 때 나 눈물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흘리네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주님 입으신 귀한 옷 나 만져 보았네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발 이 죄악에 빠질 때 주 나를 붙드네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주님 영광의 옷 입고 문 열어 주실 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 나라에 들어가 영원히 살겠네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주님 입으신 그 옷은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주님 입으신 그 옷은</dc:title>
  <dc:creator>user</dc:creator>
  <cp:lastModifiedBy>user</cp:lastModifiedBy>
  <cp:revision>10</cp:revision>
  <dcterms:created xsi:type="dcterms:W3CDTF">2016-12-10T02:24:27Z</dcterms:created>
  <dcterms:modified xsi:type="dcterms:W3CDTF">2016-12-10T06:42:33Z</dcterms:modified>
</cp:coreProperties>
</file>