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5A7E-FCD9-4C6F-A118-A48E111B9C95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8096-2F2D-48D3-A4AF-825CF41CE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아 주 함께 계시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1524000"/>
            <a:ext cx="4724400" cy="4603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영혼아 주 함께 계시니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2590800"/>
            <a:ext cx="5410200" cy="39624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영혼아 주 함께 계시니 인내하라 너 고난 받을 때 의지하라 주 힘을 주시리 네 모든 삶 주 지켜주시리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영혼아 참 친구되신 예수 기쁨으로 널 이끄시리라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영혼아 주 네 길 지키사 언제나 널 인도해주시리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너의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소망 흔들림 없으리 희미한 일 다 밝아지리라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영혼아 큰 풍파 일때에 주 음성에 다 잠잠하리라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영혼아 저 천국 올라가 주 예수와 영원히 살리라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슬픔 다 사라지리라 모든 눈물 다 씻겨주시리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영혼아 너 고난 받을 때 참된 평화 알게되리라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영혼아 주 함께 계시니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영혼아 주 함께 계시니</dc:title>
  <dc:creator>user</dc:creator>
  <cp:lastModifiedBy>mary</cp:lastModifiedBy>
  <cp:revision>7</cp:revision>
  <dcterms:created xsi:type="dcterms:W3CDTF">2016-12-02T02:31:42Z</dcterms:created>
  <dcterms:modified xsi:type="dcterms:W3CDTF">2018-10-16T17:04:04Z</dcterms:modified>
</cp:coreProperties>
</file>