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1970-C82D-4F6A-A3CF-7EEC5525321A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9CC89-00EA-48BB-BF17-741716F71B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s for Me and My House.jpg"/>
          <p:cNvPicPr>
            <a:picLocks noChangeAspect="1"/>
          </p:cNvPicPr>
          <p:nvPr userDrawn="1"/>
        </p:nvPicPr>
        <p:blipFill>
          <a:blip r:embed="rId14">
            <a:lum brigh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와 내 가정은 주만 섬기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5867400" cy="6889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나와 내 가정은 주만 섬기리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71600"/>
            <a:ext cx="5562600" cy="5105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나와 내 가정은 주만 섬기리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oh yeah ~ 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나와 내 가정은 주만 섬기리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앞에 나와 뜻을 정했네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주님을 따르며 순종하리라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지금부터 평생 사는 동안 주만 섬기리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다른 신 섬기지 않으리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주밖에 다른 신은 없네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두 주인 섬기지 않으리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삶 주님께 드리네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삶 주님께 드리네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나와 내 가정은 주만 섬기리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나와 내 가정은 주만 섬기리</dc:title>
  <dc:creator>user</dc:creator>
  <cp:lastModifiedBy>user</cp:lastModifiedBy>
  <cp:revision>5</cp:revision>
  <dcterms:created xsi:type="dcterms:W3CDTF">2016-12-27T00:57:18Z</dcterms:created>
  <dcterms:modified xsi:type="dcterms:W3CDTF">2016-12-27T01:58:11Z</dcterms:modified>
</cp:coreProperties>
</file>