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4C51-6BB7-4A47-97C2-D2E3F0C12531}" type="datetimeFigureOut">
              <a:rPr lang="en-US" smtClean="0"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0B7F6-7E59-4E0D-B639-1510600E88E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ing Praises To Your Name.jpg"/>
          <p:cNvPicPr>
            <a:picLocks noChangeAspect="1"/>
          </p:cNvPicPr>
          <p:nvPr userDrawn="1"/>
        </p:nvPicPr>
        <p:blipFill>
          <a:blip r:embed="rId14">
            <a:lum bright="44000"/>
          </a:blip>
          <a:stretch>
            <a:fillRect/>
          </a:stretch>
        </p:blipFill>
        <p:spPr>
          <a:xfrm>
            <a:off x="3374136" y="1524000"/>
            <a:ext cx="5769864" cy="457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는 찬양하리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581400" cy="6858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나는 찬양하리라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14400"/>
            <a:ext cx="4114800" cy="5486400"/>
          </a:xfrm>
        </p:spPr>
        <p:txBody>
          <a:bodyPr>
            <a:no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나는 찬양하리라 주님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그이름 찬양 예수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크신 주이름 나 찬양하리라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나는 찬양하리라 주님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그이름 찬양 예수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크신 주이름 나 찬양하리라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나는 영광돌리리 주께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영광의 이름 예수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크신 주이름 나 찬양하리라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나는 영광돌리리 주께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영광의 이름 예수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크신 주이름 나 찬양하리라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나는 찬양하리라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나는 찬양하리라</dc:title>
  <dc:creator>user</dc:creator>
  <cp:lastModifiedBy>user</cp:lastModifiedBy>
  <cp:revision>4</cp:revision>
  <dcterms:created xsi:type="dcterms:W3CDTF">2016-12-23T03:02:01Z</dcterms:created>
  <dcterms:modified xsi:type="dcterms:W3CDTF">2016-12-23T03:51:57Z</dcterms:modified>
</cp:coreProperties>
</file>