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83A2-B9AB-425C-9938-FEF4DA705CF4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DF20-5140-489E-8A77-8B531B736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83A2-B9AB-425C-9938-FEF4DA705CF4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DF20-5140-489E-8A77-8B531B736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83A2-B9AB-425C-9938-FEF4DA705CF4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DF20-5140-489E-8A77-8B531B736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83A2-B9AB-425C-9938-FEF4DA705CF4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DF20-5140-489E-8A77-8B531B736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83A2-B9AB-425C-9938-FEF4DA705CF4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DF20-5140-489E-8A77-8B531B736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83A2-B9AB-425C-9938-FEF4DA705CF4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DF20-5140-489E-8A77-8B531B736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83A2-B9AB-425C-9938-FEF4DA705CF4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DF20-5140-489E-8A77-8B531B736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83A2-B9AB-425C-9938-FEF4DA705CF4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DF20-5140-489E-8A77-8B531B736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83A2-B9AB-425C-9938-FEF4DA705CF4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DF20-5140-489E-8A77-8B531B736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83A2-B9AB-425C-9938-FEF4DA705CF4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DF20-5140-489E-8A77-8B531B736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83A2-B9AB-425C-9938-FEF4DA705CF4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3DF20-5140-489E-8A77-8B531B7365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E83A2-B9AB-425C-9938-FEF4DA705CF4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3DF20-5140-489E-8A77-8B531B7365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for Joy and King.jpg"/>
          <p:cNvPicPr>
            <a:picLocks noChangeAspect="1"/>
          </p:cNvPicPr>
          <p:nvPr userDrawn="1"/>
        </p:nvPicPr>
        <p:blipFill>
          <a:blip r:embed="rId14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기뻐하며 왕께 노래 부르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81000"/>
            <a:ext cx="6096000" cy="6858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chemeClr val="bg1"/>
                </a:solidFill>
              </a:rPr>
              <a:t>기뻐하며 왕께 노래 부르리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590800"/>
            <a:ext cx="5029200" cy="30480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기뻐하며 왕께 노래부르리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소리높여 할렐루야 부르리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 앞에 나와 찬양 드리며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우리 주님과 함께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기뻐하리라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창조자 나의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구원자                    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가장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귀한 나의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예수님 찬양합니다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치료자 가장 선한 목자 되신 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예수 나의 주 찬양하리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기뻐하며 왕께 노래 부르리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기뻐하며 왕께 노래 부르리 </dc:title>
  <dc:creator>user</dc:creator>
  <cp:lastModifiedBy>user</cp:lastModifiedBy>
  <cp:revision>8</cp:revision>
  <dcterms:created xsi:type="dcterms:W3CDTF">2016-12-22T17:26:36Z</dcterms:created>
  <dcterms:modified xsi:type="dcterms:W3CDTF">2016-12-22T19:44:48Z</dcterms:modified>
</cp:coreProperties>
</file>