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"/>
  </p:handout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2" d="100"/>
          <a:sy n="52" d="100"/>
        </p:scale>
        <p:origin x="-2892" y="-108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handoutMaster" Target="handoutMasters/handout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F9AAB5-2EB1-40EE-9D25-2F9B6AEFD5AE}" type="datetimeFigureOut">
              <a:rPr lang="en-US" smtClean="0"/>
              <a:pPr/>
              <a:t>9/10/2020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9B3E7D-8CB0-479D-9D69-821A12E0F50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4E23F-8730-4239-A950-DECF1AE65071}" type="datetimeFigureOut">
              <a:rPr lang="en-US" smtClean="0"/>
              <a:pPr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C10CA-A369-4F4B-AEB5-BAC7F03C36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4E23F-8730-4239-A950-DECF1AE65071}" type="datetimeFigureOut">
              <a:rPr lang="en-US" smtClean="0"/>
              <a:pPr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C10CA-A369-4F4B-AEB5-BAC7F03C36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4E23F-8730-4239-A950-DECF1AE65071}" type="datetimeFigureOut">
              <a:rPr lang="en-US" smtClean="0"/>
              <a:pPr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C10CA-A369-4F4B-AEB5-BAC7F03C36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4E23F-8730-4239-A950-DECF1AE65071}" type="datetimeFigureOut">
              <a:rPr lang="en-US" smtClean="0"/>
              <a:pPr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C10CA-A369-4F4B-AEB5-BAC7F03C36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4E23F-8730-4239-A950-DECF1AE65071}" type="datetimeFigureOut">
              <a:rPr lang="en-US" smtClean="0"/>
              <a:pPr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C10CA-A369-4F4B-AEB5-BAC7F03C36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4E23F-8730-4239-A950-DECF1AE65071}" type="datetimeFigureOut">
              <a:rPr lang="en-US" smtClean="0"/>
              <a:pPr/>
              <a:t>9/10/2020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C10CA-A369-4F4B-AEB5-BAC7F03C36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4E23F-8730-4239-A950-DECF1AE65071}" type="datetimeFigureOut">
              <a:rPr lang="en-US" smtClean="0"/>
              <a:pPr/>
              <a:t>9/10/2020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C10CA-A369-4F4B-AEB5-BAC7F03C36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4E23F-8730-4239-A950-DECF1AE65071}" type="datetimeFigureOut">
              <a:rPr lang="en-US" smtClean="0"/>
              <a:pPr/>
              <a:t>9/10/2020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C10CA-A369-4F4B-AEB5-BAC7F03C36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4E23F-8730-4239-A950-DECF1AE65071}" type="datetimeFigureOut">
              <a:rPr lang="en-US" smtClean="0"/>
              <a:pPr/>
              <a:t>9/10/2020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C10CA-A369-4F4B-AEB5-BAC7F03C36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4E23F-8730-4239-A950-DECF1AE65071}" type="datetimeFigureOut">
              <a:rPr lang="en-US" smtClean="0"/>
              <a:pPr/>
              <a:t>9/10/2020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C10CA-A369-4F4B-AEB5-BAC7F03C36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4E23F-8730-4239-A950-DECF1AE65071}" type="datetimeFigureOut">
              <a:rPr lang="en-US" smtClean="0"/>
              <a:pPr/>
              <a:t>9/10/2020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C10CA-A369-4F4B-AEB5-BAC7F03C36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14E23F-8730-4239-A950-DECF1AE65071}" type="datetimeFigureOut">
              <a:rPr lang="en-US" smtClean="0"/>
              <a:pPr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C10CA-A369-4F4B-AEB5-BAC7F03C36F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크신 일을 이루신 하나님께.jpg"/>
          <p:cNvPicPr>
            <a:picLocks noChangeAspect="1"/>
          </p:cNvPicPr>
          <p:nvPr userDrawn="1"/>
        </p:nvPicPr>
        <p:blipFill>
          <a:blip r:embed="rId14" cstate="print">
            <a:lum bright="65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그 큰 일을 행하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1"/>
            <a:ext cx="4267200" cy="609600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그 큰 일을 행하신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685800"/>
            <a:ext cx="4114800" cy="5943600"/>
          </a:xfrm>
        </p:spPr>
        <p:txBody>
          <a:bodyPr>
            <a:noAutofit/>
          </a:bodyPr>
          <a:lstStyle/>
          <a:p>
            <a:pPr algn="l"/>
            <a:r>
              <a:rPr lang="en-US" altLang="ko-KR" sz="22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2200" b="1" dirty="0" smtClean="0">
                <a:solidFill>
                  <a:schemeClr val="tx1"/>
                </a:solidFill>
              </a:rPr>
              <a:t>그 큰 일을 행하신 주께 영광</a:t>
            </a:r>
            <a:br>
              <a:rPr lang="ko-KR" altLang="en-US" sz="2200" b="1" dirty="0" smtClean="0">
                <a:solidFill>
                  <a:schemeClr val="tx1"/>
                </a:solidFill>
              </a:rPr>
            </a:br>
            <a:r>
              <a:rPr lang="ko-KR" altLang="en-US" sz="2200" b="1" dirty="0" smtClean="0">
                <a:solidFill>
                  <a:schemeClr val="tx1"/>
                </a:solidFill>
              </a:rPr>
              <a:t>   이 세상을 사랑해 주 오셨네</a:t>
            </a:r>
            <a:br>
              <a:rPr lang="ko-KR" altLang="en-US" sz="2200" b="1" dirty="0" smtClean="0">
                <a:solidFill>
                  <a:schemeClr val="tx1"/>
                </a:solidFill>
              </a:rPr>
            </a:br>
            <a:r>
              <a:rPr lang="ko-KR" altLang="en-US" sz="2200" b="1" dirty="0" smtClean="0">
                <a:solidFill>
                  <a:schemeClr val="tx1"/>
                </a:solidFill>
              </a:rPr>
              <a:t>   우리 죄를 위하여 죽으시사</a:t>
            </a:r>
            <a:br>
              <a:rPr lang="ko-KR" altLang="en-US" sz="2200" b="1" dirty="0" smtClean="0">
                <a:solidFill>
                  <a:schemeClr val="tx1"/>
                </a:solidFill>
              </a:rPr>
            </a:br>
            <a:r>
              <a:rPr lang="ko-KR" altLang="en-US" sz="2200" b="1" dirty="0" smtClean="0">
                <a:solidFill>
                  <a:schemeClr val="tx1"/>
                </a:solidFill>
              </a:rPr>
              <a:t>   저 영원한 생명 문 여시었네</a:t>
            </a:r>
            <a:endParaRPr lang="en-US" altLang="ko-KR" sz="22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2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200" b="1" smtClean="0">
                <a:solidFill>
                  <a:schemeClr val="tx1"/>
                </a:solidFill>
              </a:rPr>
              <a:t/>
            </a:r>
            <a:br>
              <a:rPr lang="ko-KR" altLang="en-US" sz="2200" b="1" smtClean="0">
                <a:solidFill>
                  <a:schemeClr val="tx1"/>
                </a:solidFill>
              </a:rPr>
            </a:br>
            <a:r>
              <a:rPr lang="ko-KR" altLang="en-US" sz="2200" b="1" smtClean="0">
                <a:solidFill>
                  <a:srgbClr val="FF0000"/>
                </a:solidFill>
              </a:rPr>
              <a:t> </a:t>
            </a:r>
            <a:r>
              <a:rPr lang="ko-KR" altLang="en-US" sz="2200" b="1" smtClean="0">
                <a:solidFill>
                  <a:srgbClr val="FF0000"/>
                </a:solidFill>
              </a:rPr>
              <a:t>  </a:t>
            </a:r>
            <a:r>
              <a:rPr lang="ko-KR" altLang="en-US" sz="2200" b="1" smtClean="0">
                <a:solidFill>
                  <a:srgbClr val="FF0000"/>
                </a:solidFill>
              </a:rPr>
              <a:t>후렴</a:t>
            </a:r>
            <a:r>
              <a:rPr lang="ko-KR" altLang="en-US" sz="2200" b="1" dirty="0" smtClean="0">
                <a:solidFill>
                  <a:srgbClr val="FF0000"/>
                </a:solidFill>
              </a:rPr>
              <a:t/>
            </a:r>
            <a:br>
              <a:rPr lang="ko-KR" altLang="en-US" sz="2200" b="1" dirty="0" smtClean="0">
                <a:solidFill>
                  <a:srgbClr val="FF0000"/>
                </a:solidFill>
              </a:rPr>
            </a:br>
            <a:r>
              <a:rPr lang="ko-KR" altLang="en-US" sz="2200" b="1" dirty="0" smtClean="0">
                <a:solidFill>
                  <a:srgbClr val="FF0000"/>
                </a:solidFill>
              </a:rPr>
              <a:t>   우리 주 높이세 귀한 말씀 듣고</a:t>
            </a:r>
            <a:br>
              <a:rPr lang="ko-KR" altLang="en-US" sz="2200" b="1" dirty="0" smtClean="0">
                <a:solidFill>
                  <a:srgbClr val="FF0000"/>
                </a:solidFill>
              </a:rPr>
            </a:br>
            <a:r>
              <a:rPr lang="ko-KR" altLang="en-US" sz="2200" b="1" dirty="0" smtClean="0">
                <a:solidFill>
                  <a:srgbClr val="FF0000"/>
                </a:solidFill>
              </a:rPr>
              <a:t>   우리 주 높이세 모두 기뻐하며</a:t>
            </a:r>
            <a:br>
              <a:rPr lang="ko-KR" altLang="en-US" sz="2200" b="1" dirty="0" smtClean="0">
                <a:solidFill>
                  <a:srgbClr val="FF0000"/>
                </a:solidFill>
              </a:rPr>
            </a:br>
            <a:r>
              <a:rPr lang="ko-KR" altLang="en-US" sz="2200" b="1" dirty="0" smtClean="0">
                <a:solidFill>
                  <a:srgbClr val="FF0000"/>
                </a:solidFill>
              </a:rPr>
              <a:t>   주 예수님 힘입어 하나님께</a:t>
            </a:r>
            <a:br>
              <a:rPr lang="ko-KR" altLang="en-US" sz="2200" b="1" dirty="0" smtClean="0">
                <a:solidFill>
                  <a:srgbClr val="FF0000"/>
                </a:solidFill>
              </a:rPr>
            </a:br>
            <a:r>
              <a:rPr lang="ko-KR" altLang="en-US" sz="2200" b="1" dirty="0" smtClean="0">
                <a:solidFill>
                  <a:srgbClr val="FF0000"/>
                </a:solidFill>
              </a:rPr>
              <a:t>   그 행하신 큰 역사 찬양하세</a:t>
            </a:r>
            <a:br>
              <a:rPr lang="ko-KR" altLang="en-US" sz="2200" b="1" dirty="0" smtClean="0">
                <a:solidFill>
                  <a:srgbClr val="FF0000"/>
                </a:solidFill>
              </a:rPr>
            </a:br>
            <a:endParaRPr lang="en-US" altLang="ko-KR" sz="22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2200" b="1" dirty="0" smtClean="0">
                <a:solidFill>
                  <a:schemeClr val="tx1"/>
                </a:solidFill>
              </a:rPr>
              <a:t/>
            </a:r>
            <a:br>
              <a:rPr lang="ko-KR" altLang="en-US" sz="2200" b="1" dirty="0" smtClean="0">
                <a:solidFill>
                  <a:schemeClr val="tx1"/>
                </a:solidFill>
              </a:rPr>
            </a:br>
            <a:r>
              <a:rPr lang="en-US" altLang="ko-KR" sz="22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2200" b="1" dirty="0" smtClean="0">
                <a:solidFill>
                  <a:schemeClr val="tx1"/>
                </a:solidFill>
              </a:rPr>
              <a:t>그 큰 일을 행하신 하나님께</a:t>
            </a:r>
            <a:br>
              <a:rPr lang="ko-KR" altLang="en-US" sz="2200" b="1" dirty="0" smtClean="0">
                <a:solidFill>
                  <a:schemeClr val="tx1"/>
                </a:solidFill>
              </a:rPr>
            </a:br>
            <a:r>
              <a:rPr lang="ko-KR" altLang="en-US" sz="2200" b="1" dirty="0" smtClean="0">
                <a:solidFill>
                  <a:schemeClr val="tx1"/>
                </a:solidFill>
              </a:rPr>
              <a:t>    주 예수님 인하여 기뻐하네</a:t>
            </a:r>
            <a:br>
              <a:rPr lang="ko-KR" altLang="en-US" sz="2200" b="1" dirty="0" smtClean="0">
                <a:solidFill>
                  <a:schemeClr val="tx1"/>
                </a:solidFill>
              </a:rPr>
            </a:br>
            <a:r>
              <a:rPr lang="ko-KR" altLang="en-US" sz="2200" b="1" dirty="0" smtClean="0">
                <a:solidFill>
                  <a:schemeClr val="tx1"/>
                </a:solidFill>
              </a:rPr>
              <a:t>    주 예수님 우리가 만날 때엔</a:t>
            </a:r>
            <a:br>
              <a:rPr lang="ko-KR" altLang="en-US" sz="2200" b="1" dirty="0" smtClean="0">
                <a:solidFill>
                  <a:schemeClr val="tx1"/>
                </a:solidFill>
              </a:rPr>
            </a:br>
            <a:r>
              <a:rPr lang="ko-KR" altLang="en-US" sz="2200" b="1" dirty="0" smtClean="0">
                <a:solidFill>
                  <a:schemeClr val="tx1"/>
                </a:solidFill>
              </a:rPr>
              <a:t>    그 기쁨을 어디에 비하리오</a:t>
            </a:r>
            <a:endParaRPr lang="en-US" sz="22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12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그 큰 일을 행하신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그 큰 일을 행하신</dc:title>
  <dc:creator>user</dc:creator>
  <cp:lastModifiedBy>mary</cp:lastModifiedBy>
  <cp:revision>10</cp:revision>
  <dcterms:created xsi:type="dcterms:W3CDTF">2016-12-02T20:57:44Z</dcterms:created>
  <dcterms:modified xsi:type="dcterms:W3CDTF">2020-09-10T19:17:14Z</dcterms:modified>
</cp:coreProperties>
</file>