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96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7C7C9-BFD3-47D6-B654-13A0890AEFFB}" type="datetimeFigureOut">
              <a:rPr lang="en-US" smtClean="0"/>
              <a:t>12/13/2016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01A10-9FE3-45B7-8AFC-01C215DAF0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귀중한 보배합을.jpg"/>
          <p:cNvPicPr>
            <a:picLocks noChangeAspect="1"/>
          </p:cNvPicPr>
          <p:nvPr userDrawn="1"/>
        </p:nvPicPr>
        <p:blipFill>
          <a:blip r:embed="rId14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귀중한 보배합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5600" y="0"/>
            <a:ext cx="3733800" cy="609600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귀중한 보배합을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672060"/>
            <a:ext cx="4953000" cy="6096000"/>
          </a:xfrm>
        </p:spPr>
        <p:txBody>
          <a:bodyPr>
            <a:noAutofit/>
          </a:bodyPr>
          <a:lstStyle/>
          <a:p>
            <a:pPr marL="60325" indent="-60325" algn="l"/>
            <a:r>
              <a:rPr lang="en-US" altLang="ko-KR" sz="2400" b="1" dirty="0" smtClean="0">
                <a:solidFill>
                  <a:schemeClr val="tx1"/>
                </a:solidFill>
              </a:rPr>
              <a:t>1.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귀중한 보배합을 주 앞에 드리고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우리의 몸과 맘도 다함께 바치세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진리는 오묘하고 사랑은 성결해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주께서 탄생하신 거룩한 날일세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 smtClean="0">
              <a:solidFill>
                <a:schemeClr val="tx1"/>
              </a:solidFill>
            </a:endParaRPr>
          </a:p>
          <a:p>
            <a:pPr marL="514350" indent="-514350" algn="l"/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2.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주께서 주신 은혜 한없이 크오니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우리가 받은 것을 감사히 바치세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기쁨은 충만하고 소망은 불변해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정성과 맘 다해 경배를 드리세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endParaRPr lang="en-US" altLang="ko-KR" sz="2400" b="1" dirty="0">
              <a:solidFill>
                <a:schemeClr val="tx1"/>
              </a:solidFill>
            </a:endParaRPr>
          </a:p>
          <a:p>
            <a:pPr algn="l"/>
            <a:r>
              <a:rPr lang="en-US" altLang="ko-KR" sz="2400" b="1" dirty="0" smtClean="0">
                <a:solidFill>
                  <a:schemeClr val="tx1"/>
                </a:solidFill>
              </a:rPr>
              <a:t>3.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들에서 밤을 새며 양치던 목자들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하늘의 빛난 영광 보고서 놀랐네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천사의 기쁜 소식 목자들 듣고서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    찾아와 경배하며 영광을 돌렸네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9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귀중한 보배합을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귀중한 보배합을</dc:title>
  <dc:creator>user</dc:creator>
  <cp:lastModifiedBy>user</cp:lastModifiedBy>
  <cp:revision>8</cp:revision>
  <dcterms:created xsi:type="dcterms:W3CDTF">2016-12-12T16:07:43Z</dcterms:created>
  <dcterms:modified xsi:type="dcterms:W3CDTF">2016-12-12T18:20:14Z</dcterms:modified>
</cp:coreProperties>
</file>