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558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E9E39-4E2E-47F1-B795-5487D4E77A2F}" type="datetimeFigureOut">
              <a:rPr lang="en-US" smtClean="0"/>
              <a:pPr/>
              <a:t>3/23/2021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C779A-DBDA-45AD-B55C-1AE959BE11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E9E39-4E2E-47F1-B795-5487D4E77A2F}" type="datetimeFigureOut">
              <a:rPr lang="en-US" smtClean="0"/>
              <a:pPr/>
              <a:t>3/23/2021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C779A-DBDA-45AD-B55C-1AE959BE11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E9E39-4E2E-47F1-B795-5487D4E77A2F}" type="datetimeFigureOut">
              <a:rPr lang="en-US" smtClean="0"/>
              <a:pPr/>
              <a:t>3/23/2021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C779A-DBDA-45AD-B55C-1AE959BE11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E9E39-4E2E-47F1-B795-5487D4E77A2F}" type="datetimeFigureOut">
              <a:rPr lang="en-US" smtClean="0"/>
              <a:pPr/>
              <a:t>3/23/2021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C779A-DBDA-45AD-B55C-1AE959BE11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E9E39-4E2E-47F1-B795-5487D4E77A2F}" type="datetimeFigureOut">
              <a:rPr lang="en-US" smtClean="0"/>
              <a:pPr/>
              <a:t>3/23/2021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C779A-DBDA-45AD-B55C-1AE959BE11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E9E39-4E2E-47F1-B795-5487D4E77A2F}" type="datetimeFigureOut">
              <a:rPr lang="en-US" smtClean="0"/>
              <a:pPr/>
              <a:t>3/23/2021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C779A-DBDA-45AD-B55C-1AE959BE11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E9E39-4E2E-47F1-B795-5487D4E77A2F}" type="datetimeFigureOut">
              <a:rPr lang="en-US" smtClean="0"/>
              <a:pPr/>
              <a:t>3/23/2021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C779A-DBDA-45AD-B55C-1AE959BE11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E9E39-4E2E-47F1-B795-5487D4E77A2F}" type="datetimeFigureOut">
              <a:rPr lang="en-US" smtClean="0"/>
              <a:pPr/>
              <a:t>3/23/2021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C779A-DBDA-45AD-B55C-1AE959BE11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E9E39-4E2E-47F1-B795-5487D4E77A2F}" type="datetimeFigureOut">
              <a:rPr lang="en-US" smtClean="0"/>
              <a:pPr/>
              <a:t>3/23/2021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C779A-DBDA-45AD-B55C-1AE959BE11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E9E39-4E2E-47F1-B795-5487D4E77A2F}" type="datetimeFigureOut">
              <a:rPr lang="en-US" smtClean="0"/>
              <a:pPr/>
              <a:t>3/23/2021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C779A-DBDA-45AD-B55C-1AE959BE11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E9E39-4E2E-47F1-B795-5487D4E77A2F}" type="datetimeFigureOut">
              <a:rPr lang="en-US" smtClean="0"/>
              <a:pPr/>
              <a:t>3/23/2021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C779A-DBDA-45AD-B55C-1AE959BE11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2E9E39-4E2E-47F1-B795-5487D4E77A2F}" type="datetimeFigureOut">
              <a:rPr lang="en-US" smtClean="0"/>
              <a:pPr/>
              <a:t>3/23/2021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BC779A-DBDA-45AD-B55C-1AE959BE11A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거룩한 성전에 거하시며.jpg"/>
          <p:cNvPicPr>
            <a:picLocks noChangeAspect="1"/>
          </p:cNvPicPr>
          <p:nvPr userDrawn="1"/>
        </p:nvPicPr>
        <p:blipFill>
          <a:blip r:embed="rId14" cstate="print">
            <a:lum bright="9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거룩한 성전에 거하시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7400" y="228600"/>
            <a:ext cx="5105400" cy="381000"/>
          </a:xfrm>
        </p:spPr>
        <p:txBody>
          <a:bodyPr>
            <a:normAutofit fontScale="90000"/>
          </a:bodyPr>
          <a:lstStyle/>
          <a:p>
            <a:r>
              <a:rPr lang="ko-KR" altLang="en-US" sz="4000" b="1" dirty="0" smtClean="0"/>
              <a:t>거룩한 성전에 거하시며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066800"/>
            <a:ext cx="5334000" cy="4800600"/>
          </a:xfrm>
        </p:spPr>
        <p:txBody>
          <a:bodyPr>
            <a:noAutofit/>
          </a:bodyPr>
          <a:lstStyle/>
          <a:p>
            <a:pPr algn="l"/>
            <a:r>
              <a:rPr lang="ko-KR" altLang="en-US" sz="2000" b="1" dirty="0" smtClean="0">
                <a:solidFill>
                  <a:schemeClr val="tx1"/>
                </a:solidFill>
              </a:rPr>
              <a:t>거룩한 성전에 거하시며 하늘 보좌에 계신 주    주가 베푸신 모든 사랑 우리 찬양을 주님께</a:t>
            </a:r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endParaRPr lang="en-US" altLang="ko-KR" sz="2000" b="1" smtClean="0">
              <a:solidFill>
                <a:schemeClr val="tx1"/>
              </a:solidFill>
            </a:endParaRPr>
          </a:p>
          <a:p>
            <a:pPr algn="l"/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000" b="1" dirty="0" smtClean="0">
                <a:solidFill>
                  <a:schemeClr val="tx1"/>
                </a:solidFill>
              </a:rPr>
              <a:t>오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아름다운 주의 영광 승리의 함성 들리네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죽임 당하신 어린양께 우리 큰소리 외치며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000" b="1" dirty="0" smtClean="0">
                <a:solidFill>
                  <a:schemeClr val="tx1"/>
                </a:solidFill>
              </a:rPr>
              <a:t/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rgbClr val="FF0000"/>
                </a:solidFill>
              </a:rPr>
              <a:t>후렴</a:t>
            </a:r>
            <a:endParaRPr lang="en-US" altLang="ko-KR" sz="2000" b="1" dirty="0" smtClean="0">
              <a:solidFill>
                <a:srgbClr val="FF0000"/>
              </a:solidFill>
            </a:endParaRPr>
          </a:p>
          <a:p>
            <a:pPr algn="l"/>
            <a:r>
              <a:rPr lang="ko-KR" altLang="en-US" sz="2000" b="1" dirty="0" smtClean="0">
                <a:solidFill>
                  <a:srgbClr val="FF0000"/>
                </a:solidFill>
              </a:rPr>
              <a:t>찬양 할렐루야 할렐루야 할렐루야</a:t>
            </a:r>
            <a:br>
              <a:rPr lang="ko-KR" altLang="en-US" sz="2000" b="1" dirty="0" smtClean="0">
                <a:solidFill>
                  <a:srgbClr val="FF0000"/>
                </a:solidFill>
              </a:rPr>
            </a:br>
            <a:r>
              <a:rPr lang="ko-KR" altLang="en-US" sz="2000" b="1" dirty="0" smtClean="0">
                <a:solidFill>
                  <a:srgbClr val="FF0000"/>
                </a:solidFill>
              </a:rPr>
              <a:t>찬양 할렐루야 할렐루야 할렐루야</a:t>
            </a:r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000" b="1" dirty="0" smtClean="0">
                <a:solidFill>
                  <a:schemeClr val="tx1"/>
                </a:solidFill>
              </a:rPr>
              <a:t/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거룩한 성전에 계신 주 우리 주님 앞에 서서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이전의 성도들과 함께 주 보좌 앞에 엎드려</a:t>
            </a:r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endParaRPr lang="en-US" sz="20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298</TotalTime>
  <Words>24</Words>
  <Application>Microsoft Office PowerPoint</Application>
  <PresentationFormat>On-screen Show (4:3)</PresentationFormat>
  <Paragraphs>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거룩한 성전에 거하시며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거룩한 성전에 거하시며</dc:title>
  <dc:creator>user</dc:creator>
  <cp:lastModifiedBy>mary</cp:lastModifiedBy>
  <cp:revision>11</cp:revision>
  <dcterms:created xsi:type="dcterms:W3CDTF">2016-12-21T22:12:31Z</dcterms:created>
  <dcterms:modified xsi:type="dcterms:W3CDTF">2021-03-23T21:48:44Z</dcterms:modified>
</cp:coreProperties>
</file>