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85CF5-8AB1-44B9-B0AE-4836885728C3}" type="datetimeFigureOut">
              <a:rPr lang="en-US" smtClean="0"/>
              <a:t>12/24/2016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76E19-05FA-47BA-84EA-5B64C4BD7A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85CF5-8AB1-44B9-B0AE-4836885728C3}" type="datetimeFigureOut">
              <a:rPr lang="en-US" smtClean="0"/>
              <a:t>12/24/2016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76E19-05FA-47BA-84EA-5B64C4BD7A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85CF5-8AB1-44B9-B0AE-4836885728C3}" type="datetimeFigureOut">
              <a:rPr lang="en-US" smtClean="0"/>
              <a:t>12/24/2016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76E19-05FA-47BA-84EA-5B64C4BD7A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85CF5-8AB1-44B9-B0AE-4836885728C3}" type="datetimeFigureOut">
              <a:rPr lang="en-US" smtClean="0"/>
              <a:t>12/24/2016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76E19-05FA-47BA-84EA-5B64C4BD7A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85CF5-8AB1-44B9-B0AE-4836885728C3}" type="datetimeFigureOut">
              <a:rPr lang="en-US" smtClean="0"/>
              <a:t>12/24/2016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76E19-05FA-47BA-84EA-5B64C4BD7A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85CF5-8AB1-44B9-B0AE-4836885728C3}" type="datetimeFigureOut">
              <a:rPr lang="en-US" smtClean="0"/>
              <a:t>12/24/2016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76E19-05FA-47BA-84EA-5B64C4BD7A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85CF5-8AB1-44B9-B0AE-4836885728C3}" type="datetimeFigureOut">
              <a:rPr lang="en-US" smtClean="0"/>
              <a:t>12/24/2016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76E19-05FA-47BA-84EA-5B64C4BD7A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85CF5-8AB1-44B9-B0AE-4836885728C3}" type="datetimeFigureOut">
              <a:rPr lang="en-US" smtClean="0"/>
              <a:t>12/24/2016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76E19-05FA-47BA-84EA-5B64C4BD7A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85CF5-8AB1-44B9-B0AE-4836885728C3}" type="datetimeFigureOut">
              <a:rPr lang="en-US" smtClean="0"/>
              <a:t>12/24/2016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76E19-05FA-47BA-84EA-5B64C4BD7A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85CF5-8AB1-44B9-B0AE-4836885728C3}" type="datetimeFigureOut">
              <a:rPr lang="en-US" smtClean="0"/>
              <a:t>12/24/2016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76E19-05FA-47BA-84EA-5B64C4BD7A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85CF5-8AB1-44B9-B0AE-4836885728C3}" type="datetimeFigureOut">
              <a:rPr lang="en-US" smtClean="0"/>
              <a:t>12/24/2016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76E19-05FA-47BA-84EA-5B64C4BD7A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85CF5-8AB1-44B9-B0AE-4836885728C3}" type="datetimeFigureOut">
              <a:rPr lang="en-US" smtClean="0"/>
              <a:t>12/24/2016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76E19-05FA-47BA-84EA-5B64C4BD7A7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Holy Lord most Holy Lord.jpg"/>
          <p:cNvPicPr>
            <a:picLocks noChangeAspect="1"/>
          </p:cNvPicPr>
          <p:nvPr userDrawn="1"/>
        </p:nvPicPr>
        <p:blipFill>
          <a:blip r:embed="rId14">
            <a:lum bright="55000"/>
          </a:blip>
          <a:stretch>
            <a:fillRect/>
          </a:stretch>
        </p:blipFill>
        <p:spPr>
          <a:xfrm>
            <a:off x="-1" y="-1"/>
            <a:ext cx="9144001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거룩한 나의 주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685800"/>
            <a:ext cx="4648200" cy="838200"/>
          </a:xfrm>
        </p:spPr>
        <p:txBody>
          <a:bodyPr/>
          <a:lstStyle/>
          <a:p>
            <a:r>
              <a:rPr lang="ko-KR" altLang="en-US" b="1" dirty="0" smtClean="0"/>
              <a:t>거룩한 나의 주님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1981200"/>
            <a:ext cx="4876800" cy="2590800"/>
          </a:xfrm>
        </p:spPr>
        <p:txBody>
          <a:bodyPr>
            <a:normAutofit lnSpcReduction="10000"/>
          </a:bodyPr>
          <a:lstStyle/>
          <a:p>
            <a:pPr algn="l"/>
            <a:r>
              <a:rPr lang="ko-KR" altLang="en-US" sz="2800" b="1" dirty="0" smtClean="0">
                <a:solidFill>
                  <a:schemeClr val="tx1"/>
                </a:solidFill>
              </a:rPr>
              <a:t>거룩한 나의 주님 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당신만을 찬양합니다 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오 거룩한 나의 주님 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온 맘 다해 찬양해 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크신 주께 찬양하네 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거룩하고 진실하신 우리 주님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6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거룩한 나의 주님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거룩한 나의 주님</dc:title>
  <dc:creator>user</dc:creator>
  <cp:lastModifiedBy>user</cp:lastModifiedBy>
  <cp:revision>3</cp:revision>
  <dcterms:created xsi:type="dcterms:W3CDTF">2016-12-24T11:58:02Z</dcterms:created>
  <dcterms:modified xsi:type="dcterms:W3CDTF">2016-12-24T13:50:11Z</dcterms:modified>
</cp:coreProperties>
</file>