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6E411-3C57-4011-AF32-FF8E8DB6B2A4}" type="datetimeFigureOut">
              <a:rPr lang="en-US" smtClean="0"/>
              <a:pPr/>
              <a:t>12/24/2016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4791D1-FAB5-4F1A-A491-2CF9848622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Spirit, We Welcome You.jpg"/>
          <p:cNvPicPr>
            <a:picLocks noChangeAspect="1"/>
          </p:cNvPicPr>
          <p:nvPr userDrawn="1"/>
        </p:nvPicPr>
        <p:blipFill>
          <a:blip r:embed="rId14">
            <a:lum bright="8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거룩하신 성령이여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0"/>
            <a:ext cx="4419600" cy="838199"/>
          </a:xfrm>
        </p:spPr>
        <p:txBody>
          <a:bodyPr>
            <a:normAutofit/>
          </a:bodyPr>
          <a:lstStyle/>
          <a:p>
            <a:r>
              <a:rPr lang="ko-KR" altLang="en-US" sz="4000" b="1" dirty="0" smtClean="0"/>
              <a:t>거룩하신 성령이여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1905000"/>
            <a:ext cx="6400800" cy="39624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거룩하신 성령이여 우리에게 임하소서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성령의 불로 오셔서 세상 헛된 마음 태우소서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손들고 주를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바랄 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성령이여 성령이여 성령이여 임하소서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성령의 불로 오셔서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세상 헛된 마음 태우소서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손 들고 주를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바랄 때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                                   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임하소서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성령이여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임하소서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.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US" sz="24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6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거룩하신 성령이여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거룩하신 성령이여</dc:title>
  <dc:creator>user</dc:creator>
  <cp:lastModifiedBy>user</cp:lastModifiedBy>
  <cp:revision>5</cp:revision>
  <dcterms:created xsi:type="dcterms:W3CDTF">2016-12-24T01:17:39Z</dcterms:created>
  <dcterms:modified xsi:type="dcterms:W3CDTF">2016-12-24T03:45:07Z</dcterms:modified>
</cp:coreProperties>
</file>