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4BDD-88DF-47F2-8B78-84195F7C2353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1B04C-80E4-4844-9E5C-6401A76F4A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none like you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有誰能像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16632"/>
            <a:ext cx="2808312" cy="504056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有誰能像祢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2952328" cy="3744416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有誰能像祢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耶穌只有祢能感動我心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永永遠遠再難尋找得到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有誰能像祢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祢深恩似江河水湧流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醫治 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 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從祢而來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苦痛者在祢懷裡得安息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有誰能像祢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63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有誰能像祢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有誰能像祢 </dc:title>
  <dc:creator>mary</dc:creator>
  <cp:lastModifiedBy>mary</cp:lastModifiedBy>
  <cp:revision>7</cp:revision>
  <dcterms:created xsi:type="dcterms:W3CDTF">2021-03-20T22:57:49Z</dcterms:created>
  <dcterms:modified xsi:type="dcterms:W3CDTF">2021-03-21T12:42:06Z</dcterms:modified>
</cp:coreProperties>
</file>