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387E-8923-43DE-A626-D755244DF41F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E355-68D1-455E-9CEB-6F130C269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387E-8923-43DE-A626-D755244DF41F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E355-68D1-455E-9CEB-6F130C269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387E-8923-43DE-A626-D755244DF41F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E355-68D1-455E-9CEB-6F130C269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387E-8923-43DE-A626-D755244DF41F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E355-68D1-455E-9CEB-6F130C269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387E-8923-43DE-A626-D755244DF41F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E355-68D1-455E-9CEB-6F130C269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387E-8923-43DE-A626-D755244DF41F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E355-68D1-455E-9CEB-6F130C269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387E-8923-43DE-A626-D755244DF41F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E355-68D1-455E-9CEB-6F130C269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387E-8923-43DE-A626-D755244DF41F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E355-68D1-455E-9CEB-6F130C269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387E-8923-43DE-A626-D755244DF41F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E355-68D1-455E-9CEB-6F130C269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387E-8923-43DE-A626-D755244DF41F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E355-68D1-455E-9CEB-6F130C269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387E-8923-43DE-A626-D755244DF41F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E355-68D1-455E-9CEB-6F130C269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1387E-8923-43DE-A626-D755244DF41F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FE355-68D1-455E-9CEB-6F130C269C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거룩한 성전에 거하시며.jpg"/>
          <p:cNvPicPr>
            <a:picLocks noChangeAspect="1"/>
          </p:cNvPicPr>
          <p:nvPr userDrawn="1"/>
        </p:nvPicPr>
        <p:blipFill>
          <a:blip r:embed="rId14" cstate="print">
            <a:lum bright="9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 Sing Allelu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0"/>
            <a:ext cx="36576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We Sing Alleluia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85800"/>
            <a:ext cx="4648200" cy="5943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The Lord is in His holy temple,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 Lord is on His heavenly throne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we bring our praises  unto Jesus,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For all the love that He has shown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We </a:t>
            </a:r>
            <a:r>
              <a:rPr lang="en-US" sz="1800" b="1" dirty="0" smtClean="0">
                <a:solidFill>
                  <a:schemeClr val="tx1"/>
                </a:solidFill>
              </a:rPr>
              <a:t>sense the beauty of His presence,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We hear the great triumphant shout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The Lamb for sinners slain is worthy,     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How can we keep from crying out?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Singing  Alleluia  Alleluia  Alleluia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Singing  Alleluia  Alleluia  Alleluia  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The </a:t>
            </a:r>
            <a:r>
              <a:rPr lang="en-US" sz="1800" b="1" dirty="0" smtClean="0">
                <a:solidFill>
                  <a:schemeClr val="tx1"/>
                </a:solidFill>
              </a:rPr>
              <a:t>Lord is in His holy temple,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And we are is in His presence now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The ones  who’ve gone before have gathered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As one before the Lord we </a:t>
            </a:r>
            <a:r>
              <a:rPr lang="en-US" sz="1800" b="1" dirty="0" smtClean="0">
                <a:solidFill>
                  <a:schemeClr val="tx1"/>
                </a:solidFill>
              </a:rPr>
              <a:t>bow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11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 Sing Alleluia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Lord is in His Holy Temple</dc:title>
  <dc:creator>user</dc:creator>
  <cp:lastModifiedBy>mary</cp:lastModifiedBy>
  <cp:revision>14</cp:revision>
  <dcterms:created xsi:type="dcterms:W3CDTF">2016-12-21T22:12:07Z</dcterms:created>
  <dcterms:modified xsi:type="dcterms:W3CDTF">2021-03-23T21:47:24Z</dcterms:modified>
</cp:coreProperties>
</file>