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58DF-6F68-4078-A73D-CD093A787EAB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808E-4B8A-4A1D-A5D9-E8F1F97FD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58DF-6F68-4078-A73D-CD093A787EAB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808E-4B8A-4A1D-A5D9-E8F1F97FD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58DF-6F68-4078-A73D-CD093A787EAB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808E-4B8A-4A1D-A5D9-E8F1F97FD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58DF-6F68-4078-A73D-CD093A787EAB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808E-4B8A-4A1D-A5D9-E8F1F97FD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58DF-6F68-4078-A73D-CD093A787EAB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808E-4B8A-4A1D-A5D9-E8F1F97FD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58DF-6F68-4078-A73D-CD093A787EAB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808E-4B8A-4A1D-A5D9-E8F1F97FD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58DF-6F68-4078-A73D-CD093A787EAB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808E-4B8A-4A1D-A5D9-E8F1F97FD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58DF-6F68-4078-A73D-CD093A787EAB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808E-4B8A-4A1D-A5D9-E8F1F97FD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58DF-6F68-4078-A73D-CD093A787EAB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808E-4B8A-4A1D-A5D9-E8F1F97FD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58DF-6F68-4078-A73D-CD093A787EAB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808E-4B8A-4A1D-A5D9-E8F1F97FD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58DF-6F68-4078-A73D-CD093A787EAB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808E-4B8A-4A1D-A5D9-E8F1F97FD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558DF-6F68-4078-A73D-CD093A787EAB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E808E-4B8A-4A1D-A5D9-E8F1F97FDD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Victory in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ctory in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"/>
            <a:ext cx="35814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Victory in Jesus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57200"/>
            <a:ext cx="7543800" cy="6400800"/>
          </a:xfrm>
        </p:spPr>
        <p:txBody>
          <a:bodyPr>
            <a:noAutofit/>
          </a:bodyPr>
          <a:lstStyle/>
          <a:p>
            <a:pPr algn="l"/>
            <a:r>
              <a:rPr lang="en-US" sz="2100" b="1" dirty="0" smtClean="0">
                <a:solidFill>
                  <a:schemeClr val="tx1"/>
                </a:solidFill>
              </a:rPr>
              <a:t>I heard an old, old story, How a Savior came from glory,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How He gave His life on Calvary To save a wretch like me;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I heard about His groaning, Of His precious blood's atoning,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Then I repented of my sins And won the victory. 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2100" b="1" i="1" dirty="0" smtClean="0">
                <a:solidFill>
                  <a:srgbClr val="FF0000"/>
                </a:solidFill>
              </a:rPr>
              <a:t>Chorus</a:t>
            </a:r>
            <a:r>
              <a:rPr lang="en-US" sz="2100" b="1" dirty="0" smtClean="0">
                <a:solidFill>
                  <a:srgbClr val="FF0000"/>
                </a:solidFill>
              </a:rPr>
              <a:t/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O victory in Jesus, My Savior, forever.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He sought me and bought me With His redeeming blood;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He loved me ere I knew Him And all my love is due Him,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He plunged me to victory, Beneath the cleansing flood. 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/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I heard about His healing, Of His cleansing power revealing.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How He made the lame to walk again And caused the blind to see; 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And then I cried, "Dear Jesus, Come and heal my broken spirit,"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And somehow Jesus came and </a:t>
            </a:r>
            <a:r>
              <a:rPr lang="en-US" sz="2100" b="1" dirty="0" err="1" smtClean="0">
                <a:solidFill>
                  <a:schemeClr val="tx1"/>
                </a:solidFill>
              </a:rPr>
              <a:t>bro't</a:t>
            </a:r>
            <a:r>
              <a:rPr lang="en-US" sz="2100" b="1" dirty="0" smtClean="0">
                <a:solidFill>
                  <a:schemeClr val="tx1"/>
                </a:solidFill>
              </a:rPr>
              <a:t> To me the victory. 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/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I heard about a mansion He has built for me in glory.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And I heard about the streets of gold Beyond the crystal sea;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About the angels singing, And the old redemption story,             And some sweet day I'll sing up there The song of victory</a:t>
            </a:r>
            <a:r>
              <a:rPr lang="en-US" sz="2400" b="1" dirty="0" smtClean="0">
                <a:solidFill>
                  <a:schemeClr val="tx1"/>
                </a:solidFill>
              </a:rPr>
              <a:t>.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Victory in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Victory in Jesus </dc:title>
  <dc:creator>user</dc:creator>
  <cp:lastModifiedBy>mary</cp:lastModifiedBy>
  <cp:revision>8</cp:revision>
  <dcterms:created xsi:type="dcterms:W3CDTF">2016-12-17T01:49:02Z</dcterms:created>
  <dcterms:modified xsi:type="dcterms:W3CDTF">2020-09-18T19:47:53Z</dcterms:modified>
</cp:coreProperties>
</file>