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679B-2244-4C11-BA15-E889BFA971F0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ing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3650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Trusting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8153400" cy="6248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Simply trusting every day, Trusting through a stormy way;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Even when my faith is small, Trusting Jesus, that is all. 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Trusting as the moments fly, Trusting as the days go by;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Trusting Him </a:t>
            </a:r>
            <a:r>
              <a:rPr lang="en-US" sz="2400" b="1" dirty="0" err="1" smtClean="0">
                <a:solidFill>
                  <a:srgbClr val="FF0000"/>
                </a:solidFill>
              </a:rPr>
              <a:t>whate’er</a:t>
            </a:r>
            <a:r>
              <a:rPr lang="en-US" sz="2400" b="1" dirty="0" smtClean="0">
                <a:solidFill>
                  <a:srgbClr val="FF0000"/>
                </a:solidFill>
              </a:rPr>
              <a:t> befall, Trusting Jesus, that is all.</a:t>
            </a:r>
          </a:p>
          <a:p>
            <a:pPr marL="0" lvl="1" algn="l"/>
            <a:endParaRPr lang="en-US" sz="2400" b="1" dirty="0" smtClean="0">
              <a:solidFill>
                <a:schemeClr val="tx1"/>
              </a:solidFill>
            </a:endParaRPr>
          </a:p>
          <a:p>
            <a:pPr marL="0" lvl="1"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Brightly doth His Spirit shine Into this poor heart of mine;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While He leads I cannot fall; Trusting Jesus, that is all.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Trusting Him while life shall last, Trusting Him till earth be past;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Till within the jasper wall, Trusting Jesus, that is all.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Trusting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Trusting Jesus </dc:title>
  <dc:creator>user</dc:creator>
  <cp:lastModifiedBy>user</cp:lastModifiedBy>
  <cp:revision>9</cp:revision>
  <dcterms:created xsi:type="dcterms:W3CDTF">2016-12-05T22:53:43Z</dcterms:created>
  <dcterms:modified xsi:type="dcterms:W3CDTF">2016-12-06T02:52:33Z</dcterms:modified>
</cp:coreProperties>
</file>