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CD22C-E8DE-42E5-9CE3-21DFF1B556C4}" type="datetimeFigureOut">
              <a:rPr lang="en-US" smtClean="0"/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B39E-C6DE-4613-BE38-5C64C7AE42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 AND OB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0"/>
            <a:ext cx="4191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Trust and Obey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740" y="990600"/>
            <a:ext cx="8458200" cy="58674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 When we walk with the Lord  in the light of his word,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what a glory he sheds on our way!  While we do his good will,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he abides with us still,  and with all who will trust and obey.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Trust and obey, for there's no other way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to be happy in Jesus, but to trust and obey.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Not a burden we bear,  not a sorrow we share,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but our toil he doth richly repay;  not a grief or a loss,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not a frown or a cross, but is blest if we trust and obey.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Then in fellowship sweet  we will sit at his feet,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or we'll walk by his side in the way;  what he says we will do,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where he sends we will go; never fear, only trust and obey.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Trust and Obey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TRUST AND OBEY</dc:title>
  <dc:creator>user</dc:creator>
  <cp:lastModifiedBy>user</cp:lastModifiedBy>
  <cp:revision>5</cp:revision>
  <dcterms:created xsi:type="dcterms:W3CDTF">2016-12-21T03:48:54Z</dcterms:created>
  <dcterms:modified xsi:type="dcterms:W3CDTF">2016-12-21T05:02:48Z</dcterms:modified>
</cp:coreProperties>
</file>