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2B6F4-8770-4F2B-9A86-16F17C69EDB6}" type="datetimeFigureOut">
              <a:rPr lang="en-US" smtClean="0"/>
              <a:t>12/3/2016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4E60E-37B3-48AF-AF4A-5980920A42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 God be the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45720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 god be the glory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6705600" cy="5791200"/>
          </a:xfrm>
        </p:spPr>
        <p:txBody>
          <a:bodyPr>
            <a:normAutofit fontScale="62500" lnSpcReduction="20000"/>
          </a:bodyPr>
          <a:lstStyle/>
          <a:p>
            <a:pPr marL="344488" indent="-344488" algn="l"/>
            <a:r>
              <a:rPr lang="en-US" b="1" dirty="0" smtClean="0">
                <a:solidFill>
                  <a:schemeClr val="tx1"/>
                </a:solidFill>
              </a:rPr>
              <a:t> 1.    To God be the glory, great things he hath done!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So loved he the world that he gave us his Son,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who yielded his life an atonement for sin,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and opened the life gate that all may go in.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indent="44450" algn="l"/>
            <a:r>
              <a:rPr lang="en-US" b="1" dirty="0" smtClean="0">
                <a:solidFill>
                  <a:srgbClr val="FF0000"/>
                </a:solidFill>
              </a:rPr>
              <a:t>Refrain: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    Praise the Lord, praise the Lord,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    let the earth hear his voice!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    Praise the Lord, praise the Lord,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    let the people rejoice!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    O come to the Father thru Jesus the Son,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    and give him the glory, great things he hath done!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2.    O perfect redemption, the purchase of blood,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  to every believer the promise of God;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  the vilest offender who truly believes,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  that moment from Jesus a pardon receives.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3.    Great things he hath taught us, great things he hath done,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  and great our rejoicing thru Jesus the Son;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  but purer, and higher, and greater will be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   our wonder, our transport, when Jesus we see.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 god be the glory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god be the glory </dc:title>
  <dc:creator>user</dc:creator>
  <cp:lastModifiedBy>user</cp:lastModifiedBy>
  <cp:revision>8</cp:revision>
  <dcterms:created xsi:type="dcterms:W3CDTF">2016-12-02T20:56:45Z</dcterms:created>
  <dcterms:modified xsi:type="dcterms:W3CDTF">2016-12-02T21:49:34Z</dcterms:modified>
</cp:coreProperties>
</file>