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13F0A-FA83-43EC-9145-8B82BFA4D67C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E8FEA-48C9-496A-A184-9B88D358A58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at's What We Came Here For.jpg"/>
          <p:cNvPicPr>
            <a:picLocks noChangeAspect="1"/>
          </p:cNvPicPr>
          <p:nvPr userDrawn="1"/>
        </p:nvPicPr>
        <p:blipFill>
          <a:blip r:embed="rId14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at's What We Came Here F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324600" cy="68897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That's What We Came Here For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650" y="762000"/>
            <a:ext cx="8837950" cy="60960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>
                <a:solidFill>
                  <a:schemeClr val="tx1"/>
                </a:solidFill>
              </a:rPr>
              <a:t>We come into Your presence with </a:t>
            </a:r>
            <a:r>
              <a:rPr lang="en-US" sz="2100" b="1" dirty="0" smtClean="0">
                <a:solidFill>
                  <a:schemeClr val="tx1"/>
                </a:solidFill>
              </a:rPr>
              <a:t>singing Come </a:t>
            </a:r>
            <a:r>
              <a:rPr lang="en-US" sz="2100" b="1" dirty="0">
                <a:solidFill>
                  <a:schemeClr val="tx1"/>
                </a:solidFill>
              </a:rPr>
              <a:t>into Your presence with praise</a:t>
            </a:r>
            <a:br>
              <a:rPr lang="en-US" sz="2100" b="1" dirty="0">
                <a:solidFill>
                  <a:schemeClr val="tx1"/>
                </a:solidFill>
              </a:rPr>
            </a:br>
            <a:r>
              <a:rPr lang="en-US" sz="2100" b="1" dirty="0">
                <a:solidFill>
                  <a:schemeClr val="tx1"/>
                </a:solidFill>
              </a:rPr>
              <a:t>Enter Your gates with thankful </a:t>
            </a:r>
            <a:r>
              <a:rPr lang="en-US" sz="2100" b="1" dirty="0" smtClean="0">
                <a:solidFill>
                  <a:schemeClr val="tx1"/>
                </a:solidFill>
              </a:rPr>
              <a:t>hearts We </a:t>
            </a:r>
            <a:r>
              <a:rPr lang="en-US" sz="2100" b="1" dirty="0">
                <a:solidFill>
                  <a:schemeClr val="tx1"/>
                </a:solidFill>
              </a:rPr>
              <a:t>are going to </a:t>
            </a:r>
            <a:r>
              <a:rPr lang="en-US" sz="2100" b="1" dirty="0" smtClean="0">
                <a:solidFill>
                  <a:schemeClr val="tx1"/>
                </a:solidFill>
              </a:rPr>
              <a:t>celebrate                              All </a:t>
            </a:r>
            <a:r>
              <a:rPr lang="en-US" sz="2100" b="1" dirty="0">
                <a:solidFill>
                  <a:schemeClr val="tx1"/>
                </a:solidFill>
              </a:rPr>
              <a:t>of </a:t>
            </a:r>
            <a:r>
              <a:rPr lang="en-US" sz="2100" b="1" dirty="0" smtClean="0">
                <a:solidFill>
                  <a:schemeClr val="tx1"/>
                </a:solidFill>
              </a:rPr>
              <a:t>heaven’s waiting Power </a:t>
            </a:r>
            <a:r>
              <a:rPr lang="en-US" sz="2100" b="1" dirty="0">
                <a:solidFill>
                  <a:schemeClr val="tx1"/>
                </a:solidFill>
              </a:rPr>
              <a:t>is on its way</a:t>
            </a:r>
            <a:br>
              <a:rPr lang="en-US" sz="2100" b="1" dirty="0">
                <a:solidFill>
                  <a:schemeClr val="tx1"/>
                </a:solidFill>
              </a:rPr>
            </a:br>
            <a:r>
              <a:rPr lang="en-US" sz="2100" b="1" dirty="0">
                <a:solidFill>
                  <a:schemeClr val="tx1"/>
                </a:solidFill>
              </a:rPr>
              <a:t>So we shout </a:t>
            </a:r>
            <a:r>
              <a:rPr lang="en-US" sz="2100" b="1" dirty="0" smtClean="0">
                <a:solidFill>
                  <a:schemeClr val="tx1"/>
                </a:solidFill>
              </a:rPr>
              <a:t>hallelujah Lifting </a:t>
            </a:r>
            <a:r>
              <a:rPr lang="en-US" sz="2100" b="1" dirty="0">
                <a:solidFill>
                  <a:schemeClr val="tx1"/>
                </a:solidFill>
              </a:rPr>
              <a:t>to You a mighty roar of </a:t>
            </a:r>
            <a:r>
              <a:rPr lang="en-US" sz="2100" b="1" dirty="0" smtClean="0">
                <a:solidFill>
                  <a:schemeClr val="tx1"/>
                </a:solidFill>
              </a:rPr>
              <a:t>praise</a:t>
            </a: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>
              <a:solidFill>
                <a:schemeClr val="tx1"/>
              </a:solidFill>
            </a:endParaRPr>
          </a:p>
          <a:p>
            <a:pPr algn="l"/>
            <a:r>
              <a:rPr lang="en-US" sz="2100" b="1" dirty="0">
                <a:solidFill>
                  <a:srgbClr val="FF0000"/>
                </a:solidFill>
              </a:rPr>
              <a:t>You deserve the highest </a:t>
            </a:r>
            <a:r>
              <a:rPr lang="en-US" sz="2100" b="1" dirty="0" smtClean="0">
                <a:solidFill>
                  <a:srgbClr val="FF0000"/>
                </a:solidFill>
              </a:rPr>
              <a:t>praise We </a:t>
            </a:r>
            <a:r>
              <a:rPr lang="en-US" sz="2100" b="1" dirty="0">
                <a:solidFill>
                  <a:srgbClr val="FF0000"/>
                </a:solidFill>
              </a:rPr>
              <a:t>can give and more</a:t>
            </a:r>
            <a:br>
              <a:rPr lang="en-US" sz="2100" b="1" dirty="0">
                <a:solidFill>
                  <a:srgbClr val="FF0000"/>
                </a:solidFill>
              </a:rPr>
            </a:br>
            <a:r>
              <a:rPr lang="en-US" sz="2100" b="1" dirty="0">
                <a:solidFill>
                  <a:srgbClr val="FF0000"/>
                </a:solidFill>
              </a:rPr>
              <a:t>Lord, we give You our </a:t>
            </a:r>
            <a:r>
              <a:rPr lang="en-US" sz="2100" b="1" dirty="0" smtClean="0">
                <a:solidFill>
                  <a:srgbClr val="FF0000"/>
                </a:solidFill>
              </a:rPr>
              <a:t>praise That's </a:t>
            </a:r>
            <a:r>
              <a:rPr lang="en-US" sz="2100" b="1" dirty="0">
                <a:solidFill>
                  <a:srgbClr val="FF0000"/>
                </a:solidFill>
              </a:rPr>
              <a:t>what we came here </a:t>
            </a:r>
            <a:r>
              <a:rPr lang="en-US" sz="2100" b="1" dirty="0" smtClean="0">
                <a:solidFill>
                  <a:srgbClr val="FF0000"/>
                </a:solidFill>
              </a:rPr>
              <a:t>for                                       </a:t>
            </a:r>
            <a:r>
              <a:rPr lang="en-US" sz="2100" b="1" dirty="0" smtClean="0">
                <a:solidFill>
                  <a:srgbClr val="FF0000"/>
                </a:solidFill>
              </a:rPr>
              <a:t>You deserve the highest praise We can give and more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Lord, we give You our praise That's what we came here for </a:t>
            </a:r>
          </a:p>
          <a:p>
            <a:pPr algn="l"/>
            <a:endParaRPr lang="en-US" sz="2100" b="1" dirty="0" smtClean="0">
              <a:solidFill>
                <a:srgbClr val="FF0000"/>
              </a:solidFill>
            </a:endParaRP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>
              <a:solidFill>
                <a:schemeClr val="tx1"/>
              </a:solidFill>
            </a:endParaRPr>
          </a:p>
          <a:p>
            <a:pPr algn="l"/>
            <a:r>
              <a:rPr lang="en-US" sz="2100" b="1" dirty="0">
                <a:solidFill>
                  <a:schemeClr val="tx1"/>
                </a:solidFill>
              </a:rPr>
              <a:t>Everything within me reaches out to You</a:t>
            </a:r>
            <a:br>
              <a:rPr lang="en-US" sz="2100" b="1" dirty="0">
                <a:solidFill>
                  <a:schemeClr val="tx1"/>
                </a:solidFill>
              </a:rPr>
            </a:br>
            <a:r>
              <a:rPr lang="en-US" sz="2100" b="1" dirty="0">
                <a:solidFill>
                  <a:schemeClr val="tx1"/>
                </a:solidFill>
              </a:rPr>
              <a:t>And Your power, majesty, grace and mercy </a:t>
            </a:r>
            <a:r>
              <a:rPr lang="en-US" sz="2100" b="1" dirty="0" smtClean="0">
                <a:solidFill>
                  <a:schemeClr val="tx1"/>
                </a:solidFill>
              </a:rPr>
              <a:t>too                                                             there'll </a:t>
            </a:r>
            <a:r>
              <a:rPr lang="en-US" sz="2100" b="1" dirty="0">
                <a:solidFill>
                  <a:schemeClr val="tx1"/>
                </a:solidFill>
              </a:rPr>
              <a:t>be singing and </a:t>
            </a:r>
            <a:r>
              <a:rPr lang="en-US" sz="2100" b="1" dirty="0" smtClean="0">
                <a:solidFill>
                  <a:schemeClr val="tx1"/>
                </a:solidFill>
              </a:rPr>
              <a:t>dancing Hearts </a:t>
            </a:r>
            <a:r>
              <a:rPr lang="en-US" sz="2100" b="1" dirty="0">
                <a:solidFill>
                  <a:schemeClr val="tx1"/>
                </a:solidFill>
              </a:rPr>
              <a:t>and voices raised</a:t>
            </a:r>
            <a:br>
              <a:rPr lang="en-US" sz="2100" b="1" dirty="0">
                <a:solidFill>
                  <a:schemeClr val="tx1"/>
                </a:solidFill>
              </a:rPr>
            </a:br>
            <a:r>
              <a:rPr lang="en-US" sz="2100" b="1" dirty="0">
                <a:solidFill>
                  <a:schemeClr val="tx1"/>
                </a:solidFill>
              </a:rPr>
              <a:t>You've set Your people </a:t>
            </a:r>
            <a:r>
              <a:rPr lang="en-US" sz="2100" b="1" dirty="0" smtClean="0">
                <a:solidFill>
                  <a:schemeClr val="tx1"/>
                </a:solidFill>
              </a:rPr>
              <a:t>free Now </a:t>
            </a:r>
            <a:r>
              <a:rPr lang="en-US" sz="2100" b="1" dirty="0">
                <a:solidFill>
                  <a:schemeClr val="tx1"/>
                </a:solidFill>
              </a:rPr>
              <a:t>the house is filled with praise</a:t>
            </a:r>
          </a:p>
          <a:p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/>
              <a:t/>
            </a:r>
            <a:br>
              <a:rPr lang="en-US" sz="2100" dirty="0"/>
            </a:br>
            <a:endParaRPr lang="en-US" sz="2100" b="1" dirty="0">
              <a:solidFill>
                <a:schemeClr val="tx1"/>
              </a:solidFill>
            </a:endParaRPr>
          </a:p>
          <a:p>
            <a:pPr algn="l"/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That's What We Came Here For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That's What We Came Here For</dc:title>
  <dc:creator>user</dc:creator>
  <cp:lastModifiedBy>user</cp:lastModifiedBy>
  <cp:revision>9</cp:revision>
  <dcterms:created xsi:type="dcterms:W3CDTF">2016-12-26T00:33:22Z</dcterms:created>
  <dcterms:modified xsi:type="dcterms:W3CDTF">2016-12-26T02:24:14Z</dcterms:modified>
</cp:coreProperties>
</file>