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588" autoAdjust="0"/>
    <p:restoredTop sz="94624" autoAdjust="0"/>
  </p:normalViewPr>
  <p:slideViewPr>
    <p:cSldViewPr>
      <p:cViewPr>
        <p:scale>
          <a:sx n="85" d="100"/>
          <a:sy n="85" d="100"/>
        </p:scale>
        <p:origin x="-192" y="7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7EAD7-EBC7-4C1C-A2E4-258F3F535CD1}" type="datetimeFigureOut">
              <a:rPr lang="en-US" smtClean="0"/>
              <a:pPr/>
              <a:t>12/20/2016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E34B1-D13B-4A28-A252-D33D68E9C8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7EAD7-EBC7-4C1C-A2E4-258F3F535CD1}" type="datetimeFigureOut">
              <a:rPr lang="en-US" smtClean="0"/>
              <a:pPr/>
              <a:t>12/20/2016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E34B1-D13B-4A28-A252-D33D68E9C8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7EAD7-EBC7-4C1C-A2E4-258F3F535CD1}" type="datetimeFigureOut">
              <a:rPr lang="en-US" smtClean="0"/>
              <a:pPr/>
              <a:t>12/20/2016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E34B1-D13B-4A28-A252-D33D68E9C8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7EAD7-EBC7-4C1C-A2E4-258F3F535CD1}" type="datetimeFigureOut">
              <a:rPr lang="en-US" smtClean="0"/>
              <a:pPr/>
              <a:t>12/20/2016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E34B1-D13B-4A28-A252-D33D68E9C8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7EAD7-EBC7-4C1C-A2E4-258F3F535CD1}" type="datetimeFigureOut">
              <a:rPr lang="en-US" smtClean="0"/>
              <a:pPr/>
              <a:t>12/20/2016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E34B1-D13B-4A28-A252-D33D68E9C8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7EAD7-EBC7-4C1C-A2E4-258F3F535CD1}" type="datetimeFigureOut">
              <a:rPr lang="en-US" smtClean="0"/>
              <a:pPr/>
              <a:t>12/20/2016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E34B1-D13B-4A28-A252-D33D68E9C8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7EAD7-EBC7-4C1C-A2E4-258F3F535CD1}" type="datetimeFigureOut">
              <a:rPr lang="en-US" smtClean="0"/>
              <a:pPr/>
              <a:t>12/20/2016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E34B1-D13B-4A28-A252-D33D68E9C8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7EAD7-EBC7-4C1C-A2E4-258F3F535CD1}" type="datetimeFigureOut">
              <a:rPr lang="en-US" smtClean="0"/>
              <a:pPr/>
              <a:t>12/20/2016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E34B1-D13B-4A28-A252-D33D68E9C8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7EAD7-EBC7-4C1C-A2E4-258F3F535CD1}" type="datetimeFigureOut">
              <a:rPr lang="en-US" smtClean="0"/>
              <a:pPr/>
              <a:t>12/20/2016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E34B1-D13B-4A28-A252-D33D68E9C8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7EAD7-EBC7-4C1C-A2E4-258F3F535CD1}" type="datetimeFigureOut">
              <a:rPr lang="en-US" smtClean="0"/>
              <a:pPr/>
              <a:t>12/20/2016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E34B1-D13B-4A28-A252-D33D68E9C8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7EAD7-EBC7-4C1C-A2E4-258F3F535CD1}" type="datetimeFigureOut">
              <a:rPr lang="en-US" smtClean="0"/>
              <a:pPr/>
              <a:t>12/20/2016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E34B1-D13B-4A28-A252-D33D68E9C8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B7EAD7-EBC7-4C1C-A2E4-258F3F535CD1}" type="datetimeFigureOut">
              <a:rPr lang="en-US" smtClean="0"/>
              <a:pPr/>
              <a:t>12/20/2016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EE34B1-D13B-4A28-A252-D33D68E9C8A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 descr="The Lord is my Shepherd.jpg"/>
          <p:cNvPicPr>
            <a:picLocks noChangeAspect="1"/>
          </p:cNvPicPr>
          <p:nvPr userDrawn="1"/>
        </p:nvPicPr>
        <p:blipFill>
          <a:blip r:embed="rId14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he Lord is my Shepher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28600"/>
            <a:ext cx="7924800" cy="5334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Psalm 23,</a:t>
            </a:r>
            <a:r>
              <a:rPr lang="en-US" b="1" dirty="0" smtClean="0"/>
              <a:t>The </a:t>
            </a:r>
            <a:r>
              <a:rPr lang="en-US" b="1" dirty="0" smtClean="0"/>
              <a:t>Lord is my Shepherd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" y="1143000"/>
            <a:ext cx="8458200" cy="5105400"/>
          </a:xfrm>
        </p:spPr>
        <p:txBody>
          <a:bodyPr>
            <a:normAutofit fontScale="70000" lnSpcReduction="20000"/>
          </a:bodyPr>
          <a:lstStyle/>
          <a:p>
            <a:pPr algn="l"/>
            <a:r>
              <a:rPr lang="en-US" b="1" dirty="0" smtClean="0">
                <a:solidFill>
                  <a:schemeClr val="tx1"/>
                </a:solidFill>
              </a:rPr>
              <a:t>The Lord's my Shepherd I'll not want He makes me lie in pastures green </a:t>
            </a:r>
          </a:p>
          <a:p>
            <a:pPr algn="l"/>
            <a:r>
              <a:rPr lang="en-US" b="1" dirty="0" smtClean="0">
                <a:solidFill>
                  <a:schemeClr val="tx1"/>
                </a:solidFill>
              </a:rPr>
              <a:t>He leads me by the still </a:t>
            </a:r>
            <a:r>
              <a:rPr lang="en-US" b="1" dirty="0" err="1" smtClean="0">
                <a:solidFill>
                  <a:schemeClr val="tx1"/>
                </a:solidFill>
              </a:rPr>
              <a:t>still</a:t>
            </a:r>
            <a:r>
              <a:rPr lang="en-US" b="1" dirty="0" smtClean="0">
                <a:solidFill>
                  <a:schemeClr val="tx1"/>
                </a:solidFill>
              </a:rPr>
              <a:t> waters  His goodness restores my soul </a:t>
            </a:r>
          </a:p>
          <a:p>
            <a:pPr algn="l"/>
            <a:endParaRPr lang="en-US" b="1" dirty="0" smtClean="0">
              <a:solidFill>
                <a:schemeClr val="tx1"/>
              </a:solidFill>
            </a:endParaRPr>
          </a:p>
          <a:p>
            <a:pPr algn="l"/>
            <a:endParaRPr lang="en-US" b="1" dirty="0" smtClean="0">
              <a:solidFill>
                <a:schemeClr val="tx1"/>
              </a:solidFill>
            </a:endParaRPr>
          </a:p>
          <a:p>
            <a:pPr algn="l"/>
            <a:r>
              <a:rPr lang="en-US" b="1" dirty="0" smtClean="0">
                <a:solidFill>
                  <a:schemeClr val="tx1"/>
                </a:solidFill>
              </a:rPr>
              <a:t>He guides my ways in righteousness And He anoints my head with oil </a:t>
            </a:r>
          </a:p>
          <a:p>
            <a:pPr algn="l"/>
            <a:r>
              <a:rPr lang="en-US" b="1" dirty="0" smtClean="0">
                <a:solidFill>
                  <a:schemeClr val="tx1"/>
                </a:solidFill>
              </a:rPr>
              <a:t>And my cup it overflows with joy I feast on His pure delights </a:t>
            </a:r>
          </a:p>
          <a:p>
            <a:pPr algn="l"/>
            <a:endParaRPr lang="en-US" b="1" dirty="0" smtClean="0">
              <a:solidFill>
                <a:schemeClr val="tx1"/>
              </a:solidFill>
            </a:endParaRPr>
          </a:p>
          <a:p>
            <a:pPr algn="l"/>
            <a:endParaRPr lang="en-US" b="1" dirty="0" smtClean="0">
              <a:solidFill>
                <a:schemeClr val="tx1"/>
              </a:solidFill>
            </a:endParaRPr>
          </a:p>
          <a:p>
            <a:pPr algn="l"/>
            <a:r>
              <a:rPr lang="en-US" b="1" dirty="0" smtClean="0">
                <a:solidFill>
                  <a:schemeClr val="tx1"/>
                </a:solidFill>
              </a:rPr>
              <a:t>And though I walk the darkest path I will not fear the evil one </a:t>
            </a:r>
          </a:p>
          <a:p>
            <a:pPr algn="l"/>
            <a:r>
              <a:rPr lang="en-US" b="1" dirty="0" smtClean="0">
                <a:solidFill>
                  <a:schemeClr val="tx1"/>
                </a:solidFill>
              </a:rPr>
              <a:t>For You are with me And Your rod and staff </a:t>
            </a:r>
          </a:p>
          <a:p>
            <a:pPr algn="l"/>
            <a:r>
              <a:rPr lang="en-US" b="1" dirty="0" smtClean="0">
                <a:solidFill>
                  <a:schemeClr val="tx1"/>
                </a:solidFill>
              </a:rPr>
              <a:t>Are the comfort I need to know </a:t>
            </a:r>
          </a:p>
          <a:p>
            <a:pPr algn="l"/>
            <a:endParaRPr lang="en-US" b="1" dirty="0" smtClean="0">
              <a:solidFill>
                <a:schemeClr val="tx1"/>
              </a:solidFill>
            </a:endParaRPr>
          </a:p>
          <a:p>
            <a:pPr algn="l"/>
            <a:endParaRPr lang="en-US" b="1" dirty="0" smtClean="0">
              <a:solidFill>
                <a:schemeClr val="tx1"/>
              </a:solidFill>
            </a:endParaRPr>
          </a:p>
          <a:p>
            <a:pPr algn="l"/>
            <a:r>
              <a:rPr lang="en-US" b="1" dirty="0" smtClean="0">
                <a:solidFill>
                  <a:schemeClr val="tx1"/>
                </a:solidFill>
              </a:rPr>
              <a:t>And </a:t>
            </a:r>
            <a:r>
              <a:rPr lang="en-US" b="1" dirty="0" smtClean="0">
                <a:solidFill>
                  <a:schemeClr val="tx1"/>
                </a:solidFill>
              </a:rPr>
              <a:t>I will  trust in you alone,  Yes I will </a:t>
            </a:r>
            <a:r>
              <a:rPr lang="en-US" b="1" dirty="0" smtClean="0">
                <a:solidFill>
                  <a:schemeClr val="tx1"/>
                </a:solidFill>
              </a:rPr>
              <a:t>trust  </a:t>
            </a:r>
            <a:r>
              <a:rPr lang="en-US" b="1" dirty="0" smtClean="0">
                <a:solidFill>
                  <a:schemeClr val="tx1"/>
                </a:solidFill>
              </a:rPr>
              <a:t>in You alone,                                                             </a:t>
            </a:r>
            <a:r>
              <a:rPr lang="en-US" b="1" smtClean="0">
                <a:solidFill>
                  <a:schemeClr val="tx1"/>
                </a:solidFill>
              </a:rPr>
              <a:t>For Your </a:t>
            </a:r>
            <a:r>
              <a:rPr lang="en-US" b="1" dirty="0" smtClean="0">
                <a:solidFill>
                  <a:schemeClr val="tx1"/>
                </a:solidFill>
              </a:rPr>
              <a:t>Endless mercy follows me, Your goodness will lead me home</a:t>
            </a:r>
            <a:endParaRPr lang="en-US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763</TotalTime>
  <Words>119</Words>
  <Application>Microsoft Office PowerPoint</Application>
  <PresentationFormat>On-screen Show (4:3)</PresentationFormat>
  <Paragraphs>15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Psalm 23,The Lord is my Shepherd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Lord is my Shepherd.</dc:title>
  <dc:creator>user</dc:creator>
  <cp:lastModifiedBy>user</cp:lastModifiedBy>
  <cp:revision>13</cp:revision>
  <dcterms:created xsi:type="dcterms:W3CDTF">2016-12-19T21:24:15Z</dcterms:created>
  <dcterms:modified xsi:type="dcterms:W3CDTF">2016-12-20T14:32:19Z</dcterms:modified>
</cp:coreProperties>
</file>