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69" d="100"/>
          <a:sy n="69" d="100"/>
        </p:scale>
        <p:origin x="-1302"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8B302-EAD3-484F-A19F-C882170B24A0}"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8B302-EAD3-484F-A19F-C882170B24A0}"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8B302-EAD3-484F-A19F-C882170B24A0}"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8B302-EAD3-484F-A19F-C882170B24A0}"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8B302-EAD3-484F-A19F-C882170B24A0}"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8B302-EAD3-484F-A19F-C882170B24A0}" type="datetimeFigureOut">
              <a:rPr lang="en-US" smtClean="0"/>
              <a:t>12/10/2016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8B302-EAD3-484F-A19F-C882170B24A0}" type="datetimeFigureOut">
              <a:rPr lang="en-US" smtClean="0"/>
              <a:t>12/10/2016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8B302-EAD3-484F-A19F-C882170B24A0}" type="datetimeFigureOut">
              <a:rPr lang="en-US" smtClean="0"/>
              <a:t>12/10/2016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8B302-EAD3-484F-A19F-C882170B24A0}" type="datetimeFigureOut">
              <a:rPr lang="en-US" smtClean="0"/>
              <a:t>12/10/2016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8B302-EAD3-484F-A19F-C882170B24A0}" type="datetimeFigureOut">
              <a:rPr lang="en-US" smtClean="0"/>
              <a:t>12/10/2016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8B302-EAD3-484F-A19F-C882170B24A0}" type="datetimeFigureOut">
              <a:rPr lang="en-US" smtClean="0"/>
              <a:t>12/10/2016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53E4A-7DA4-4701-96B1-7D7637E8DA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8B302-EAD3-484F-A19F-C882170B24A0}" type="datetimeFigureOut">
              <a:rPr lang="en-US" smtClean="0"/>
              <a:t>12/10/2016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53E4A-7DA4-4701-96B1-7D7637E8DA09}" type="slidenum">
              <a:rPr lang="en-US" smtClean="0"/>
              <a:t>‹#›</a:t>
            </a:fld>
            <a:endParaRPr lang="en-US"/>
          </a:p>
        </p:txBody>
      </p:sp>
      <p:pic>
        <p:nvPicPr>
          <p:cNvPr id="8" name="Picture 7" descr="Pass It On-It Only Takes A Spark.jpg"/>
          <p:cNvPicPr>
            <a:picLocks noChangeAspect="1"/>
          </p:cNvPicPr>
          <p:nvPr userDrawn="1"/>
        </p:nvPicPr>
        <p:blipFill>
          <a:blip r:embed="rId14">
            <a:lum bright="32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8"/>
                                        </p:tgtEl>
                                        <p:attrNameLst>
                                          <p:attrName>style.color</p:attrName>
                                        </p:attrNameLst>
                                      </p:cBhvr>
                                      <p:by>
                                        <p:hsl h="0" s="-12549" l="-25098"/>
                                      </p:by>
                                    </p:animClr>
                                    <p:animClr clrSpc="hsl">
                                      <p:cBhvr>
                                        <p:cTn id="7" dur="500" fill="hold"/>
                                        <p:tgtEl>
                                          <p:spTgt spid="8"/>
                                        </p:tgtEl>
                                        <p:attrNameLst>
                                          <p:attrName>fillcolor</p:attrName>
                                        </p:attrNameLst>
                                      </p:cBhvr>
                                      <p:by>
                                        <p:hsl h="0" s="-12549" l="-25098"/>
                                      </p:by>
                                    </p:animClr>
                                    <p:animClr clrSpc="hsl">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Pass It 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
            <a:ext cx="2743200" cy="457200"/>
          </a:xfrm>
        </p:spPr>
        <p:txBody>
          <a:bodyPr>
            <a:normAutofit fontScale="90000"/>
          </a:bodyPr>
          <a:lstStyle/>
          <a:p>
            <a:r>
              <a:rPr lang="en-US" b="1" dirty="0" smtClean="0"/>
              <a:t>Pass It On</a:t>
            </a:r>
            <a:endParaRPr lang="en-US" dirty="0"/>
          </a:p>
        </p:txBody>
      </p:sp>
      <p:sp>
        <p:nvSpPr>
          <p:cNvPr id="3" name="Subtitle 2"/>
          <p:cNvSpPr>
            <a:spLocks noGrp="1"/>
          </p:cNvSpPr>
          <p:nvPr>
            <p:ph type="subTitle" idx="1"/>
          </p:nvPr>
        </p:nvSpPr>
        <p:spPr>
          <a:xfrm>
            <a:off x="0" y="504670"/>
            <a:ext cx="8915400" cy="6353330"/>
          </a:xfrm>
        </p:spPr>
        <p:txBody>
          <a:bodyPr>
            <a:noAutofit/>
          </a:bodyPr>
          <a:lstStyle/>
          <a:p>
            <a:pPr algn="l"/>
            <a:r>
              <a:rPr lang="en-US" sz="2400" b="1" dirty="0" smtClean="0">
                <a:solidFill>
                  <a:srgbClr val="FF0000"/>
                </a:solidFill>
                <a:latin typeface="Adobe Heiti Std R" pitchFamily="34" charset="-128"/>
                <a:ea typeface="Adobe Heiti Std R" pitchFamily="34" charset="-128"/>
              </a:rPr>
              <a:t>It only takes spark to get the fire going                                             and soon all those around can warm up in its glowing               That's how it is with God's love once you've experience it            you spread his love to everyone you want to PASS IT ON </a:t>
            </a:r>
            <a:endParaRPr lang="en-US" sz="2000" b="1" dirty="0" smtClean="0">
              <a:solidFill>
                <a:srgbClr val="FF0000"/>
              </a:solidFill>
              <a:latin typeface="Adobe Heiti Std R" pitchFamily="34" charset="-128"/>
              <a:ea typeface="Adobe Heiti Std R" pitchFamily="34" charset="-128"/>
            </a:endParaRPr>
          </a:p>
          <a:p>
            <a:pPr algn="l"/>
            <a:endParaRPr lang="en-US" sz="1200" b="1" dirty="0" smtClean="0">
              <a:solidFill>
                <a:schemeClr val="tx1"/>
              </a:solidFill>
              <a:latin typeface="Adobe Heiti Std R" pitchFamily="34" charset="-128"/>
              <a:ea typeface="Adobe Heiti Std R" pitchFamily="34" charset="-128"/>
            </a:endParaRPr>
          </a:p>
          <a:p>
            <a:pPr algn="l"/>
            <a:endParaRPr lang="en-US" sz="1200" b="1" dirty="0" smtClean="0">
              <a:solidFill>
                <a:schemeClr val="tx1"/>
              </a:solidFill>
              <a:latin typeface="Adobe Heiti Std R" pitchFamily="34" charset="-128"/>
              <a:ea typeface="Adobe Heiti Std R" pitchFamily="34" charset="-128"/>
            </a:endParaRPr>
          </a:p>
          <a:p>
            <a:pPr algn="l"/>
            <a:endParaRPr lang="en-US" sz="1200" b="1" dirty="0" smtClean="0">
              <a:solidFill>
                <a:schemeClr val="tx1"/>
              </a:solidFill>
              <a:latin typeface="Adobe Heiti Std R" pitchFamily="34" charset="-128"/>
              <a:ea typeface="Adobe Heiti Std R" pitchFamily="34" charset="-128"/>
            </a:endParaRPr>
          </a:p>
          <a:p>
            <a:pPr algn="l"/>
            <a:endParaRPr lang="en-US" sz="1200" b="1" dirty="0" smtClean="0">
              <a:solidFill>
                <a:schemeClr val="tx1"/>
              </a:solidFill>
              <a:latin typeface="Adobe Heiti Std R" pitchFamily="34" charset="-128"/>
              <a:ea typeface="Adobe Heiti Std R" pitchFamily="34" charset="-128"/>
            </a:endParaRPr>
          </a:p>
          <a:p>
            <a:pPr algn="l"/>
            <a:endParaRPr lang="en-US" sz="1200" b="1" dirty="0" smtClean="0">
              <a:solidFill>
                <a:schemeClr val="tx1"/>
              </a:solidFill>
              <a:latin typeface="Adobe Heiti Std R" pitchFamily="34" charset="-128"/>
              <a:ea typeface="Adobe Heiti Std R" pitchFamily="34" charset="-128"/>
            </a:endParaRPr>
          </a:p>
          <a:p>
            <a:pPr algn="l"/>
            <a:r>
              <a:rPr lang="en-US" sz="2400" b="1" dirty="0" smtClean="0">
                <a:solidFill>
                  <a:schemeClr val="tx1"/>
                </a:solidFill>
                <a:latin typeface="Adobe Heiti Std R" pitchFamily="34" charset="-128"/>
                <a:ea typeface="Adobe Heiti Std R" pitchFamily="34" charset="-128"/>
              </a:rPr>
              <a:t>How I wish for you my friend these happiness that I found             you can depend on him it matter's not where your bound.            I'll shout it from the mountain top I want the world to know the Lord of love has come to me I want to PASS IT ON.  </a:t>
            </a:r>
            <a:endParaRPr lang="en-US" sz="1200" b="1" dirty="0" smtClean="0">
              <a:solidFill>
                <a:schemeClr val="tx1"/>
              </a:solidFill>
              <a:latin typeface="Adobe Heiti Std R" pitchFamily="34" charset="-128"/>
              <a:ea typeface="Adobe Heiti Std R" pitchFamily="34" charset="-128"/>
            </a:endParaRPr>
          </a:p>
          <a:p>
            <a:pPr algn="l"/>
            <a:endParaRPr lang="en-US" sz="2000" b="1" dirty="0" smtClean="0">
              <a:solidFill>
                <a:schemeClr val="tx1"/>
              </a:solidFill>
              <a:latin typeface="Adobe Heiti Std R" pitchFamily="34" charset="-128"/>
              <a:ea typeface="Adobe Heiti Std R" pitchFamily="34" charset="-128"/>
            </a:endParaRPr>
          </a:p>
          <a:p>
            <a:pPr algn="l"/>
            <a:r>
              <a:rPr lang="en-US" sz="2000" b="1" dirty="0">
                <a:solidFill>
                  <a:schemeClr val="tx1"/>
                </a:solidFill>
                <a:latin typeface="Adobe Heiti Std R" pitchFamily="34" charset="-128"/>
                <a:ea typeface="Adobe Heiti Std R" pitchFamily="34" charset="-128"/>
              </a:rPr>
              <a:t/>
            </a:r>
            <a:br>
              <a:rPr lang="en-US" sz="2000" b="1" dirty="0">
                <a:solidFill>
                  <a:schemeClr val="tx1"/>
                </a:solidFill>
                <a:latin typeface="Adobe Heiti Std R" pitchFamily="34" charset="-128"/>
                <a:ea typeface="Adobe Heiti Std R" pitchFamily="34" charset="-128"/>
              </a:rPr>
            </a:br>
            <a:endParaRPr lang="en-US" sz="2400" b="1" dirty="0">
              <a:solidFill>
                <a:schemeClr val="tx1"/>
              </a:solidFill>
              <a:latin typeface="Adobe Heiti Std R" pitchFamily="34" charset="-128"/>
              <a:ea typeface="Adobe Heiti Std R" pitchFamily="34" charset="-128"/>
            </a:endParaRPr>
          </a:p>
          <a:p>
            <a:pPr algn="l"/>
            <a:r>
              <a:rPr lang="en-US" sz="2400" b="1" dirty="0" smtClean="0">
                <a:solidFill>
                  <a:schemeClr val="tx1"/>
                </a:solidFill>
                <a:latin typeface="Adobe Heiti Std R" pitchFamily="34" charset="-128"/>
                <a:ea typeface="Adobe Heiti Std R" pitchFamily="34" charset="-128"/>
              </a:rPr>
              <a:t>I'll shout it from the mountain top I want the world to know the Lord of love has come to me. I want to Pass It On.</a:t>
            </a:r>
            <a:endParaRPr lang="en-US" sz="2000" b="1" dirty="0">
              <a:solidFill>
                <a:schemeClr val="tx1"/>
              </a:solidFill>
              <a:latin typeface="Adobe Heiti Std R" pitchFamily="34" charset="-128"/>
              <a:ea typeface="Adobe Heiti Std R"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98</Words>
  <Application>Microsoft Office PowerPoint</Application>
  <PresentationFormat>On-screen Show (4:3)</PresentationFormat>
  <Paragraphs>11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Pass It 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 It On</dc:title>
  <dc:creator>user</dc:creator>
  <cp:lastModifiedBy>user</cp:lastModifiedBy>
  <cp:revision>5</cp:revision>
  <dcterms:created xsi:type="dcterms:W3CDTF">2016-12-09T22:01:57Z</dcterms:created>
  <dcterms:modified xsi:type="dcterms:W3CDTF">2016-12-09T23:15:25Z</dcterms:modified>
</cp:coreProperties>
</file>